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Lo, I come to do thy will, O God. He taketh away the first, that he may establish the seco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which will we are sanctified through the offering of the body of Jesus Christ once for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very priest standeth daily ministering and offering oftentimes the same sacrifices, which can never take away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is man, after he had offered one sacrifice for sins for ever, sat down on the right han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henceforth expecting till his enemies be made his footst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y one offering he hath perfected for ever them that are sanctif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of the Holy Ghost also is a witness to us: for after that he had said bef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covenant that I will make with them after those days, saith the Lord, I will put my laws into their hearts, and in their minds will I writ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ir sins and iniquities will I remember no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re remission of these is, there is no more offering for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law having a shadow of good things to come, and not the very image of the things, can never with those sacrifices which they offered year by year continually make the comers thereunto perfe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ing therefore, brethren, boldness to enter into the holiest by the blood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a new and living way, which he hath consecrated for us, through the veil, that is to say, his fl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aving an high priest over the house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draw near with a true heart in full assurance of faith, having our hearts sprinkled from an evil conscience, and our bodies washed with pure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us hold fast the profession of our faith without wavering; (for he is faithful that prom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us consider one another to provoke unto love and to good wor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 forsaking the assembling of ourselves together, as the manner of some is; but exhorting one another: and so much the more, as ye see the day approac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f we sin wilfully after that we have received the knowledge of the truth, there remaineth no more sacrifice fo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 certain fearful looking for of judgment and fiery indignation, which shall devour the adversar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that despised Moses’ law died without mercy under two or three witnes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n would they not have ceased to be offered? because that the worshippers once purged should have had no more conscience of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how much sorer punishment, suppose ye, shall he be thought worthy, who hath trodden under foot the Son of God, and hath counted the blood of the covenant, wherewith he was sanctified, an unholy thing, and hath done despite unto the Spirit of gr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know him that hath said, Vengeance belongeth unto me, I will recompense, saith the Lord. And again, The Lord shall judge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fearful thing to fall into the hands of the living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call to remembrance the former days, in which, after ye were illuminated, ye endured a great fight of afflict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rtly, whilst ye were made a gazingstock both by reproaches and afflictions; and partly, whilst ye became companions of them that were so u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ye had compassion of me in my bonds, and took joyfully the spoiling of your goods, knowing in yourselves that ye have in heaven a better and an enduring substa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ast not away therefore your confidence, which hath great recompence of re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ye have need of patience, that, after ye have done the will of God, ye might receive the prom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yet a little while, and he that shall come will come, and will not tar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 just shall live by faith: but if any man draw back, my soul shall have no pleasur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n those sacrifices there is a remembrance again made of sins every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e are not of them who draw back unto perdition; but of them that believe to the saving of the sou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not possible that the blood of bulls and of goats should take away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when he cometh into the world, he saith, Sacrifice and offering thou wouldest not, but a body hast thou prepar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burnt offerings and sacrifices for sin thou hast had no pleas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I, Lo, I come (in the volume of the book it is written of me,) to do thy will, 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when he said, Sacrifice and offering and burnt offerings and offering for sin thou wouldest not, neither hadst pleasure therein; which are offered by the law;]]></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2026-06-24T11:38:20Z</dcterms:created>
  <dcterms:modified xsi:type="dcterms:W3CDTF">2026-06-24T11:38:20Z</dcterms:modified>
  <dc:title>Bible.com.au: Hebrews 10:1-39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