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saying, This people say, The time is not come, the time that the LORD’s house should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the word of the LORD by Haggai the prophet,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it time for you, O ye, to dwell in your cieled houses, and this house lie wa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thus saith the LORD of hosts; Consider your w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sown much, and bring in little; ye eat, but ye have not enough; ye drink, but ye are not filled with drink; ye clothe you, but there is none warm; and he that earneth wages earneth wages to put it into a bag with h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Consider you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to the mountain, and bring wood, and build the house; and I will take pleasure in it, and I will be glorified,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looked for much, and, lo, it came to little; and when ye brought it home, I did blow upon it. Why? saith the LORD of hosts. Because of mine house that is waste, and ye run every man unto his own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heaven over you is stayed from dew, and the earth is stayed from her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called for a drought upon the land, and upon the mountains, and upon the corn, and upon the new wine, and upon the oil, and upon that which the ground bringeth forth, and upon men, and upon cattle, and upon all the labour of the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pake Haggai the LORD’s messenger in the LORD’s message unto the people, saying, I am with you,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four and twentieth day of the sixth month, in the second year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2026-10-03T23:37:21Z</dcterms:created>
  <dcterms:modified xsi:type="dcterms:W3CDTF">2026-10-03T23:37:21Z</dcterms:modified>
  <dc:title>Bible.com.au: Haggai 1:1-15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