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naked, according to the oaths of the tribes, even thy word. Selah. 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they trembled: the overflowing of the water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they went, and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heathen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even for salvation with thine anointed; thou woundedst the head out of the house of the wicked, by discovering the foundation unto the neck. 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strike through with his staves the head of his villages: they came out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walk through the sea with thine horses, through the heap of great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heard, my belly trembled; my lips quivered at the voice: rottenness entered into my bones, and I trembled in myself, that I might rest in the day of trouble: when he cometh up unto the people, he will invade them with his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upon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is my strength, and he will make my feet like hinds’ feet, and he will make me to walk upon mine high places. To the chief singer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y speech, and was afraid: O LORD, revive thy work in the midst of the years, in the midst of the years make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 Selah. 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horns coming out of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burning coal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verlasting mountains were scattered, the perpetual hills did bow: his ways are everl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and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was thy wrath against the sea, that thou didst ride upon thine horses and thy chariots of salvatio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2026-07-13T13:22:20Z</dcterms:created>
  <dcterms:modified xsi:type="dcterms:W3CDTF">2026-07-13T13:22:20Z</dcterms:modified>
  <dc:title>Bible.com.au: Habakkuk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