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29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dove found no rest for the sole of her foot, and she returned unto him into the ark, for the waters were on the face of the whole earth: then he put forth his hand, and took her, and pulled her in unto him into the ar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tayed yet other seven days; and again he sent forth the dove out of the a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dove came in to him in the evening; and, lo, in her mouth was an olive leaf pluckt off: so Noah knew that the waters were abated from off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tayed yet other seven days; and sent forth the dove; which returned not again unto him any m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in the six hundredth and first year, in the first month, the first day of the month, the waters were dried up from off the earth: and Noah removed the covering of the ark, and looked, and, behold, the face of the ground was d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n the second month, on the seven and twentieth day of the month, was the earth dr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od spake unto Noah,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forth of the ark, thou, and thy wife, and thy sons, and thy sons’ wives wi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ring forth with thee every living thing that is with thee, of all flesh, both of fowl, and of cattle, and of every creeping thing that creepeth upon the earth; that they may breed abundantly in the earth, and be fruitful, and multiply upon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Noah went forth, and his sons, and his wife, and his sons’ wives wit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God remembered Noah, and every living thing, and all the cattle that was with him in the ark: and God made a wind to pass over the earth, and the waters asswag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 beast, every creeping thing, and every fowl, and whatsoever creepeth upon the earth, after their kinds, went forth out of the ar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oah builded an altar unto the LORD; and took of every clean beast, and of every clean fowl, and offered burnt offerings on th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melled a sweet savour; and the LORD said in his heart, I will not again curse the ground any more for man’s sake; for the imagination of man’s heart is evil from his youth; neither will I again smite any more every thing living, as I have d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ile the earth remaineth, seedtime and harvest, and cold and heat, and summer and winter, and day and night shall not cea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ountains also of the deep and the windows of heaven were stopped, and the rain from heaven was restrai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waters returned from off the earth continually: and after the end of the hundred and fifty days the waters were abat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ark rested in the seventh month, on the seventeenth day of the month, upon the mountains of Arar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waters decreased continually until the tenth month: in the tenth month, on the first day of the month, were the tops of the mountains se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at the end of forty days, that Noah opened the window of the ark which he had mad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ent forth a raven, which went forth to and fro, until the waters were dried up from off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so he sent forth a dove from him, to see if the waters were abated from off the face of the ground;]]></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2026-07-22T16:11:06Z</dcterms:created>
  <dcterms:modified xsi:type="dcterms:W3CDTF">2026-07-22T16:11:06Z</dcterms:modified>
  <dc:title>Bible.com.au: Genesis 8:1-22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