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in two and two unto Noah into the ark, the male and the female,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fter seven days, that the waters of the flood were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in the second month, the seventeenth day of the month, the same day were all the fountains of the great deep broken up, and the windows of heaven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ain was up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elfsame day entered Noah, and Shem, and Ham, and Japheth, the sons of Noah, and Noah’s wife, and the three wives of his sons with them, into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nd every beast after his kind, and all the cattle after their kind, and every creeping thing that creepeth upon the earth after his kind, and every fowl after his kind, every bird of every so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in unto Noah into the ark, two and two of all flesh, wherein is the breath of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nt in, went in male and female of all flesh, as God had commanded him: and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lood was forty days upon the earth; and the waters increased, and bare up the ark, and it was lift up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aters prevailed, and were increased greatly upon the earth; and the ark went upon the face of the wat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Noah, Come thou and all thy house into the ark; for thee have I seen righteous before me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aters prevailed exceedingly upon the earth; and all the high hills, that were under the whole heaven,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fteen cubits upward did the waters prevail; and the mountains were cov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flesh died that moved upon the earth, both of fowl, and of cattle, and of beast, and of every creeping thing that creepeth upon the earth, and every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in whose nostrils was the breath of life, of all that was in the dry land,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living substance was destroyed which was upon the face of the ground, both man, and cattle, and the creeping things, and the fowl of the heaven; and they were destroyed from the earth: and Noah only remained alive, and they that wer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ers prevailed upon the earth an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every clean beast thou shalt take to thee by sevens, the male and his female: and of beasts that are not clean by two, the male and his fema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fowls also of the air by sevens, the male and the female; to keep seed alive upon the face of all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et seven days, and I will cause it to rain upon the earth forty days and forty nights; and every living substance that I have made will I destroy from off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ccording unto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ah was six hundred years old when the flood of waters was up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went in, and his sons, and his wife, and his sons’ wives with him, into the ark, because of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lean beasts, and of beasts that are not clean, and of fowls, and of every thing that creepeth upon the eart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2026-07-13T13:23:43Z</dcterms:created>
  <dcterms:modified xsi:type="dcterms:W3CDTF">2026-07-13T13:23:43Z</dcterms:modified>
  <dc:title>Bible.com.au: Genesis 7:1-24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