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8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up with him both chariots and horsemen: and it was a very great compa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me to the threshingfloor of Atad, which is beyond Jordan, and there they mourned with a great and very sore lamentation: and he made a mourning for his father seven d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inhabitants of the land, the Canaanites, saw the mourning in the floor of Atad, they said, This is a grievous mourning to the Egyptians: wherefore the name of it was called Abel-mizraim, which is beyond Jord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did unto him according as he commanded the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sons carried him into the land of Canaan, and buried him in the cave of the field of Machpelah, which Abraham bought with the field for a possession of a buryingplace of Ephron the Hittite, before Mam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returned into Egypt, he, and his brethren, and all that went up with him to bury his father, after he had buried his fa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’s brethren saw that their father was dead, they said, Joseph will peradventure hate us, and will certainly requite us all the evil which we did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nt a messenger unto Joseph, saying, Thy father did command before he died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ye say unto Joseph, Forgive, I pray thee now, the trespass of thy brethren, and their sin; for they did unto thee evil: and now, we pray thee, forgive the trespass of the servants of the God of thy father. And Joseph wept when they spake unto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brethren also went and fell down before his face; and they said, Behold, we be thy serva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fell upon his father’s face, and wept upon him, and kissed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them, Fear not: for am I in the place of G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ye thought evil against me; but God meant it unto good, to bring to pass, as it is this day, to save much people a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fear ye not: I will nourish you, and your little ones. And he comforted them, and spake kindly unto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dwelt in Egypt, he, and his father’s house: and Joseph lived an hundred and ten y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w Ephraim’s children of the third generation: the children also of Machir the son of Manasseh were brought up upon Joseph’s kne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I die: and God will surely visit you, and bring you out of this land unto the land which he sware to Abraham, to Isaac, and to Jaco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an oath of the children of Israel, saying, God will surely visit you, and ye shall carry up my bones from he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seph died, being an hundred and ten years old: and they embalmed him, and he was put in a coffin in Egyp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commanded his servants the physicians to embalm his father: and the physicians embalmed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y days were fulfilled for him; for so are fulfilled the days of those which are embalmed: and the Egyptians mourned for him threescore and ten day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is mourning were past, Joseph spake unto the house of Pharaoh, saying, If now I have found grace in your eyes, speak, I pray you, in the ears of Pharaoh, say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 made me swear, saying, Lo, I die: in my grave which I have digged for me in the land of Canaan, there shalt thou bury me. Now therefore let me go up, I pray thee, and bury my father, and I will come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said, Go up, and bury thy father, according as he made thee sw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went up to bury his father: and with him went up all the servants of Pharaoh, the elders of his house, and all the elders of the land of Egyp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house of Joseph, and his brethren, and his father’s house: only their little ones, and their flocks, and their herds, they left in the land of Gosh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2026-05-22T21:15:46Z</dcterms:created>
  <dcterms:modified xsi:type="dcterms:W3CDTF">2026-05-22T21:15:46Z</dcterms:modified>
  <dc:title>Bible.com.au: Genesis 50:1-26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