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s lived ninety years, and begat Cainan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s lived after he begat Cainan eight hundred and fifteen years, and begat sons and daughter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Enos were nine hundred and five years: and he di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an lived seventy years, and begat Mahalaleel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inan lived after he begat Mahalaleel eight hundred and forty years, and begat sons and daughter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Cainan were nine hundred and ten years: and he di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alaleel lived sixty and five years, and begat Jare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alaleel lived after he begat Jared eight hundred and thirty years, and begat sons and daughter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Mahalaleel were eight hundred ninety and five years: and he d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d lived an hundred sixty and two years, and he begat Enoch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book of the generations of Adam. In the day that God created man, in the likeness of God made he him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red lived after he begat Enoch eight hundred years, and begat sons and daughter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Jared were nine hundred sixty and two years: and he d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lived sixty and five years, and begat Methuselah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walked with God after he begat Methuselah three hundred years, and begat sons and daughters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Enoch were three hundred sixty and five years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och walked with God: and he was not; for God took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thuselah lived an hundred eighty and seven years, and begat Lamec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thuselah lived after he begat Lamech seven hundred eighty and two years, and begat sons and daught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Methuselah were nine hundred sixty and nine years: and he di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lived an hundred eighty and two years, and begat a son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e and female created he them; and blessed them, and called their name Adam, in the day when they were creat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s name Noah, saying, This same shall comfort us concerning our work and toil of our hands, because of the ground which the LORD hath curse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amech lived after he begat Noah five hundred ninety and five years, and begat sons and daughters: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Lamech were seven hundred seventy and seven years: and he di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ah was five hundred years old: and Noah begat Shem, Ham, and Japhe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lived an hundred and thirty years, and begat a son in his own likeness, after his image; and called his name Seth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days of Adam after he had begotten Seth were eight hundred years: and he begat sons and daughter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that Adam lived were nine hundred and thirty years: and he di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h lived an hundred and five years, and begat Eno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th lived after he begat Enos eight hundred and seven years, and begat sons and daught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days of Seth were nine hundred and twelve years: and he di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2026-08-03T23:07:28Z</dcterms:created>
  <dcterms:modified xsi:type="dcterms:W3CDTF">2026-08-03T23:07:28Z</dcterms:modified>
  <dc:title>Bible.com.au: Genesis 5:1-32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