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9008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49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 is a lion’s whelp: from the prey, my son, thou art gone up: he stooped down, he couched as a lion, and as an old lion; who shall rouse him up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ceptre shall not depart from Judah, nor a lawgiver from between his feet, until Shiloh come; and unto him shall the gathering of the people b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nding his foal unto the vine, and his ass’s colt unto the choice vine; he washed his garments in wine, and his clothes in the blood of grapes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eyes shall be red with wine, and his teeth white with milk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bulun shall dwell at the haven of the sea; and he shall be for an haven of ships; and his border shall be unto Zido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sachar is a strong ass couching down between two burdens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w that rest was good, and the land that it was pleasant; and bowed his shoulder to bear, and became a servant unto tribut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n shall judge his people, as one of the tribes of Israe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n shall be a serpent by the way, an adder in the path, that biteth the horse heels, so that his rider shall fall backwar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waited for thy salvation, O LOR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called unto his sons, and said, Gather yourselves together, that I may tell you that which shall befall you in the last day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d, a troop shall overcome him: but he shall overcome at the las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Asher his bread shall be fat, and he shall yield royal daintie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phtali is a hind let loose: he giveth goodly word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seph is a fruitful bough, even a fruitful bough by a well; whose branches run over the wall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rchers have sorely grieved him, and shot at him, and hated him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is bow abode in strength, and the arms of his hands were made strong by the hands of the mighty God of Jacob; (from thence is the shepherd, the stone of Israel:)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by the God of thy father, who shall help thee; and by the Almighty, who shall bless thee with blessings of heaven above, blessings of the deep that lieth under, blessings of the breasts, and of the womb: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lessings of thy father have prevailed above the blessings of my progenitors unto the utmost bound of the everlasting hills: they shall be on the head of Joseph, and on the crown of the head of him that was separate from his brethre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njamin shall ravin as a wolf: in the morning he shall devour the prey, and at night he shall divide the spoil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se are the twelve tribes of Israel: and this is it that their father spake unto them, and blessed them; every one according to his blessing he blessed the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ther yourselves together, and hear, ye sons of Jacob; and hearken unto Israel your father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harged them, and said unto them, I am to be gathered unto my people: bury me with my fathers in the cave that is in the field of Ephron the Hittite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cave that is in the field of Machpelah, which is before Mamre, in the land of Canaan, which Abraham bought with the field of Ephron the Hittite for a possession of a buryingplac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hey buried Abraham and Sarah his wife; there they buried Isaac and Rebekah his wife; and there I buried Leah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urchase of the field and of the cave that is therein was from the children of Heth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Jacob had made an end of commanding his sons, he gathered up his feet into the bed, and yielded up the ghost, and was gathered unto his peopl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uben, thou art my firstborn, my might, and the beginning of my strength, the excellency of dignity, and the excellency of power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stable as water, thou shalt not excel; because thou wentest up to thy father’s bed; then defiledst thou it: he went up to my couc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meon and Levi are brethren; instruments of cruelty are in their habitation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my soul, come not thou into their secret; unto their assembly, mine honour, be not thou united: for in their anger they slew a man, and in their selfwill they digged down a wal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rsed be their anger, for it was fierce; and their wrath, for it was cruel: I will divide them in Jacob, and scatter them in Israe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, thou art he whom thy brethren shall praise: thy hand shall be in the neck of thine enemies; thy father’s children shall bow down before the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2026-07-01T05:42:55Z</dcterms:created>
  <dcterms:modified xsi:type="dcterms:W3CDTF">2026-07-01T05:42:55Z</dcterms:modified>
  <dc:title>Bible.com.au: Genesis 49:1-33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