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0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4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id unto his father, They are my sons, whom God hath given me in this place. And he said, Bring them, I pray thee, unto me, and I will bless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eyes of Israel were dim for age, so that he could not see. And he brought them near unto him; and he kissed them, and embraced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said unto Joseph, I had not thought to see thy face: and, lo, God hath shewed me also thy se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brought them out from between his knees, and he bowed himself with his face to the ear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took them both, Ephraim in his right hand toward Israel’s left hand, and Manasseh in his left hand toward Israel’s right hand, and brought them near unto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stretched out his right hand, and laid it upon Ephraim’s head, who was the younger, and his left hand upon Manasseh’s head, guiding his hands wittingly; for Manasseh was the firstbor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lessed Joseph, and said, God, before whom my fathers Abraham and Isaac did walk, the God which fed me all my life long unto this day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which redeemed me from all evil, bless the lads; and let my name be named on them, and the name of my fathers Abraham and Isaac; and let them grow into a multitude in the midst of the ea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Joseph saw that his father laid his right hand upon the head of Ephraim, it displeased him: and he held up his father’s hand, to remove it from Ephraim’s head unto Manasseh’s hea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id unto his father, Not so, my father: for this is the firstborn; put thy right hand upon his hea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after these things, that one told Joseph, Behold, thy father is sick: and he took with him his two sons, Manasseh and Ephra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father refused, and said, I know it, my son, I know it: he also shall become a people, and he also shall be great: but truly his younger brother shall be greater than he, and his seed shall become a multitude of nation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lessed them that day, saying, In thee shall Israel bless, saying, God make thee as Ephraim and as Manasseh: and he set Ephraim before Manasse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said unto Joseph, Behold, I die: but God shall be with you, and bring you again unto the land of your father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I have given to thee one portion above thy brethren, which I took out of the hand of the Amorite with my sword and with my bow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told Jacob, and said, Behold, thy son Joseph cometh unto thee: and Israel strengthened himself, and sat upon the b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aid unto Joseph, God Almighty appeared unto me at Luz in the land of Canaan, and blessed m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unto me, Behold, I will make thee fruitful, and multiply thee, and I will make of thee a multitude of people; and will give this land to thy seed after thee for an everlasting possess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thy two sons, Ephraim and Manasseh, which were born unto thee in the land of Egypt before I came unto thee into Egypt, are mine; as Reuben and Simeon, they shall be mi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y issue, which thou begettest after them, shall be thine, and shall be called after the name of their brethren in their inherita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for me, when I came from Padan, Rachel died by me in the land of Canaan in the way, when yet there was but a little way to come unto Ephrath: and I buried her there in the way of Ephrath; the same is Beth-le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beheld Joseph’s sons, and said, Who are thes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2026-06-07T06:29:26Z</dcterms:created>
  <dcterms:modified xsi:type="dcterms:W3CDTF">2026-06-07T06:29:26Z</dcterms:modified>
  <dc:title>Bible.com.au: Genesis 48:1-22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