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unto Pharaoh, The days of the years of my pilgrimage are an hundred and thirty years: few and evil have the days of the years of my life been, and have not attained unto the days of the years of the life of my fathers in the days of their pilgrim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blessed Pharaoh, and went out from before Phara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seph placed his father and his brethren, and gave them a possession in the land of Egypt, in the best of the land, in the land of Rameses, as Pharaoh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nourished his father, and his brethren, and all his father’s household, with bread,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no bread in all the land; for the famine was very sore, so that the land of Egypt and all the land of Canaan fainted by reason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gathered up all the money that was found in the land of Egypt, and in the land of Canaan, for the corn which they bought: and Joseph brought the money into Pharao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money failed in the land of Egypt, and in the land of Canaan, all the Egyptians came unto Joseph, and said, Give us bread: for why should we die in thy presence? for the money fail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said, Give your cattle; and I will give you for your cattle, if money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their cattle unto Joseph: and Joseph gave them bread in exchange for horses, and for the flocks, and for the cattle of the herds, and for the asses: and he fed them with bread for all their cattle for that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ended, they came unto him the second year, and said unto him, We will not hide it from my lord, how that our money is spent; my lord also hath our herds of cattle; there is not ought left in the sight of my lord, bu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ame and told Pharaoh, and said, My father and my brethren, and their flocks, and their herds, and all that they have, are come out of the land of Canaan; and, behold, they are in the land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hall we die before thine eyes, both we and our land? buy us and our land for bread, and we and our land will be servants unto Pharaoh: and give us seed, that we may live, and not die, that the land be not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 bought all the land of Egypt for Pharaoh; for the Egyptians sold every man his field, because the famine prevailed over them: so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eople, he removed them to cities from one end of the borders of Egypt even to the other end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land of the priests bought he not; for the priests had a portion assigned them of Pharaoh, and did eat their portion which Pharaoh gave them: wherefore they sold not their l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oseph said unto the people, Behold, I have bought you this day and your land for Pharaoh: lo, here is seed for you, and ye shall sow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n the increase, that ye shall give the fifth part unto Pharaoh, and four parts shall be your own, for seed of the field, and for your food, and for them of your households, and for food for your little o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Thou hast saved our lives: let us find grace in the sight of my lord, and we will be Pharaoh’s serv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eph made it a law over the land of Egypt unto this day, that Pharaoh should have the fifth part; except the land of the priests only, which became not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rael dwelt in the land of Egypt, in the country of Goshen; and they had possessions therein, and grew, and multiplied exceeding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lived in the land of Egypt seventeen years: so the whole age of Jacob was an hundred forty and seve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some of his brethren, even five men, and presented them unto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time drew nigh that Israel must die: and he called his son Joseph, and said unto him, If now I have found grace in thy sight, put, I pray thee, thy hand under my thigh, and deal kindly and truly with me; bury me not, I pray the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will lie with my fathers, and thou shalt carry me out of Egypt, and bury me in their buryingplace. And he said, I will do as thou hast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Swear unto me. And he sware unto him. And Israel bowed himself upon the bed’s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haraoh said unto his brethren, What is your occupation? And they said unto Pharaoh, Thy servants are shepherds, both we, and also 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reover unto Pharaoh, For to sojourn in the land are we come; for thy servants have no pasture for their flocks; for the famine is sore in the land of Canaan: now therefore, we pray thee, let thy servants dwell in the land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pake unto Joseph, saying, Thy father and thy brethren are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before thee; in the best of the land make thy father and brethren to dwell; in the land of Goshen let them dwell: and if thou knowest any men of activity among them, then make them rulers over my c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brought in Jacob his father, and set him before Pharaoh: and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haraoh said unto Jacob, How old art tho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2026-06-07T06:29:26Z</dcterms:created>
  <dcterms:modified xsi:type="dcterms:W3CDTF">2026-06-07T06:29:26Z</dcterms:modified>
  <dc:title>Bible.com.au: Genesis 47:1-31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