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50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6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Reuben; Hanoch, and Phallu, and Hezron, and Carm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imeon; Jemuel, and Jamin, and Ohad, and Jachin, and Zohar, and Shaul the son of a Canaanitish wom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Levi; Gershon, Kohath, and Merar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udah; Er, and Onan, and Shelah, and Pharez, and Zerah: but Er and Onan died in the land of Canaan. And the sons of Pharez were Hezron and Hamul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Issachar; Tola, and Phuvah, and Job, and Shimr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Zebulun; Sered, and Elon, and Jahle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be the sons of Leah, which she bare unto Jacob in Padan-aram, with his daughter Dinah: all the souls of his sons and his daughters were thirty and thr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Gad; Ziphion, and Haggi, Shuni, and Ezbon, Eri, and Arodi, and Arel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Asher; Jimnah, and Ishuah, and Isui, and Beriah, and Serah their sister: and the sons of Beriah; Heber, and Malchi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Zilpah, whom Laban gave to Leah his daughter, and these she bare unto Jacob, even sixteen soul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took his journey with all that he had, and came to Beer-sheba, and offered sacrifices unto the God of his father Isaac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ns of Rachel Jacob’s wife; Joseph, and Benjami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Joseph in the land of Egypt were born Manasseh and Ephraim, which Asenath the daughter of Poti-pherah priest of On bare unto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Benjamin were Belah, and Becher, and Ashbel, Gera, and Naaman, Ehi, and Rosh, Muppim, and Huppim, and Ar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Rachel, which were born to Jacob: all the souls were fourtee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Dan; Hus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Naphtali; Jahzeel, and Guni, and Jezer, and Shill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Bilhah, which Laban gave unto Rachel his daughter, and she bare these unto Jacob: all the souls were seve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souls that came with Jacob into Egypt, which came out of his loins, besides Jacob’s sons’ wives, all the souls were threescore and six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oseph, which were born him in Egypt, were two souls: all the souls of the house of Jacob, which came into Egypt, were threescore and t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nt Judah before him unto Joseph, to direct his face unto Goshen; and they came into the land of Gosh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pake unto Israel in the visions of the night, and said, Jacob, Jacob. And he said, Here am I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made ready his chariot, and went up to meet Israel his father, to Goshen, and presented himself unto him; and he fell on his neck, and wept on his neck a good whil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rael said unto Joseph, Now let me die, since I have seen thy face, because thou art yet aliv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his brethren, and unto his father’s house, I will go up, and shew Pharaoh, and say unto him, My brethren, and my father’s house, which were in the land of Canaan, are come unto me;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n are shepherds, for their trade hath been to feed cattle; and they have brought their flocks, and their herds, and all that they hav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when Pharaoh shall call you, and shall say, What is your occupation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shall say, Thy servants’ trade hath been about cattle from our youth even until now, both we, and also our fathers: that ye may dwell in the land of Goshen; for every shepherd is an abomination unto the Egyptian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I am God, the God of thy father: fear not to go down into Egypt; for I will there make of thee a great nation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down with thee into Egypt; and I will also surely bring thee up again: and Joseph shall put his hand upon thine ey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rose up from Beer-sheba: and the sons of Israel carried Jacob their father, and their little ones, and their wives, in the wagons which Pharaoh had sent to carry 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ir cattle, and their goods, which they had gotten in the land of Canaan, and came into Egypt, Jacob, and all his seed with him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ns, and his sons’ sons with him, his daughters, and his sons’ daughters, and all his seed brought he with him into Egyp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children of Israel, which came into Egypt, Jacob and his sons: Reuben, Jacob’s firstbor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2026-06-12T03:17:11Z</dcterms:created>
  <dcterms:modified xsi:type="dcterms:W3CDTF">2026-06-12T03:17:11Z</dcterms:modified>
  <dc:title>Bible.com.au: Genesis 46:1-34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