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omsoever of thy servants it be found, both let him die, and we also will be my lord’s bond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Now also let it be according unto your words: he with whom it is found shall be my servant; and ye shall be blamel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peedily took down every man his sack to the ground, and opened every man his sac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earched, and began at the eldest, and left at the youngest: and the cup was found in Benjamin’s sac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rent their clothes, and laded every man his ass, and returned to the c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h and his brethren came to Joseph’s house; for he was yet there: and they fell before him on the grou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them, What deed is this that ye have done? wot ye not that such a man as I can certainly divin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h said, What shall we say unto my lord? what shall we speak? or how shall we clear ourselves? God hath found out the iniquity of thy servants: behold, we are my lord’s servants, both we, and he also with whom the cup is fou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God forbid that I should do so: but the man in whose hand the cup is found, he shall be my servant; and as for you, get you up in peace unto your fa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udah came near unto him, and said, Oh my lord, let thy servant, I pray thee, speak a word in my lord’s ears, and let not thine anger burn against thy servant: for thou art even as Pharao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 steward of his house, saying, Fill the men’s sacks with food, as much as they can carry, and put every man’s money in his sack’s mou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rd asked his servants, saying, Have ye a father, or a brother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said unto my lord, We have a father, an old man, and a child of his old age, a little one; and his brother is dead, and he alone is left of his mother, and his father loveth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aidst unto thy servants, Bring him down unto me, that I may set mine eyes upon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said unto my lord, The lad cannot leave his father: for if he should leave his father, his father would di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aidst unto thy servants, Except your youngest brother come down with you, ye shall see my face no mor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when we came up unto thy servant my father, we told him the words of my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r father said, Go again, and buy us a little fo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said, We cannot go down: if our youngest brother be with us, then will we go down: for we may not see the man’s face, except our youngest brother be with 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servant my father said unto us, Ye know that my wife bare me two son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one went out from me, and I said, Surely he is torn in pieces; and I saw him not sinc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my cup, the silver cup, in the sack’s mouth of the youngest, and his corn money. And he did according to the word that Joseph had spok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take this also from me, and mischief befall him, ye shall bring down my gray hairs with sorrow to the grav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when I come to thy servant my father, and the lad be not with us; seeing that his life is bound up in the lad’s life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come to pass, when he seeth that the lad is not with us, that he will die: and thy servants shall bring down the gray hairs of thy servant our father with sorrow to the grav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servant became surety for the lad unto my father, saying, If I bring him not unto thee, then I shall bear the blame to my father for ev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, I pray thee, let thy servant abide instead of the lad a bondman to my lord; and let the lad go up with his brethr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ow shall I go up to my father, and the lad be not with me? lest peradventure I see the evil that shall come on my fath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the morning was light, the men were sent away, they and their ass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gone out of the city, and not yet far off, Joseph said unto his steward, Up, follow after the men; and when thou dost overtake them, say unto them, Wherefore have ye rewarded evil for goo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is it in which my lord drinketh, and whereby indeed he divineth? ye have done evil in so do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overtook them, and he spake unto them these same wor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Wherefore saith my lord these words? God forbid that thy servants should do according to this thing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money, which we found in our sacks’ mouths, we brought again unto thee out of the land of Canaan: how then should we steal out of thy lord’s house silver or gol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Theme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2026-06-07T06:29:17Z</dcterms:created>
  <dcterms:modified xsi:type="dcterms:W3CDTF">2026-06-07T06:29:17Z</dcterms:modified>
  <dc:title>Bible.com.au: Genesis 44:1-34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