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e surety for him; of my hand shalt thou require him: if I bring him not unto thee, and set him before thee, then let me bear the blame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xcept we had lingered, surely now we had returned this second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father Israel said unto them, If it must be so now, do this; take of the best fruits in the land in your vessels, and carry down the man a present, a little balm, and a little honey, spices, and myrrh, nuts, and almo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ake double money in your hand; and the money that was brought again in the mouth of your sacks, carry it again in your hand; peradventure it was an over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also your brother, and arise, go again unto the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Almighty give you mercy before the man, that he may send away your other brother, and Benjamin. If I be bereaved of my children, I am bere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n took that present, and they took double money in their hand, and Benjamin; and rose up, and went down to Egypt, and stood before Jose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Joseph saw Benjamin with them, he said to the ruler of his house, Bring these men home, and slay, and make ready; for these men shall dine with me at no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an did as Joseph bade; and the man brought the men into Joseph’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en were afraid, because they were brought into Joseph’s house; and they said, Because of the money that was returned in our sacks at the first time are we brought in; that he may seek occasion against us, and fall upon us, and take us for bondmen, and our as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famine was sore in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came near to the steward of Joseph’s house, and they communed with him at the door of the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 O sir, we came indeed down at the first time to buy f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when we came to the inn, that we opened our sacks, and, behold, every man’s money was in the mouth of his sack, our money in full weight: and we have brought it again in our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ther money have we brought down in our hands to buy food: we cannot tell who put our money in our sac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Peace be to you, fear not: your God, and the God of your father, hath given you treasure in your sacks: I had your money. And he brought Simeon out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man brought the men into Joseph’s house, and gave them water, and they washed their feet; and he gave their asses proven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made ready the present against Joseph came at noon: for they heard that they should eat bread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Joseph came home, they brought him the present which was in their hand into the house, and bowed themselves to him to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asked them of their welfare, and said, Is your father well, the old man of whom ye spake? Is he yet ali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answered, Thy servant our father is in good health, he is yet alive. And they bowed down their heads, and made obeis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they had eaten up the corn which they had brought out of Egypt, their father said unto them, Go again, buy us a little fo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lifted up his eyes, and saw his brother Benjamin, his mother’s son, and said, Is this your younger brother, of whom ye spake unto me? And he said, God be gracious unto thee, my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seph made haste; for his bowels did yearn upon his brother: and he sought where to weep; and he entered into his chamber, and wept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washed his face, and went out, and refrained himself, and said, Set on br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et on for him by himself, and for them by themselves, and for the Egyptians, which did eat with him, by themselves: because the Egyptians might not eat bread with the Hebrews; for that is an abomination unto the Egyptia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at before him, the firstborn according to his birthright, and the youngest according to his youth: and the men marvelled one at an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took and sent messes unto them from before him: but Benjamin’s mess was five times so much as any of theirs. And they drank, and were merry with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h spake unto him, saying, The man did solemnly protest unto us, saying, Ye shall not see my face, except your brother b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ou wilt send our brother with us, we will go down and buy thee f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ou wilt not send him, we will not go down: for the man said unto us, Ye shall not see my face, except your brother be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rael said, Wherefore dealt ye so ill with me, as to tell the man whether ye had yet a br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id, The man asked us straitly of our state, and of our kindred, saying, Is your father yet alive? have ye another brother? and we told him according to the tenor of these words: could we certainly know that he would say, Bring your brother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h said unto Israel his father, Send the lad with me, and we will arise and go; that we may live, and not die, both we, and thou, and also our little one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2026-06-04T08:04:17Z</dcterms:created>
  <dcterms:modified xsi:type="dcterms:W3CDTF">2026-06-04T08:04:17Z</dcterms:modified>
  <dc:title>Bible.com.au: Genesis 43:1-34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