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pake the chief butler unto Pharaoh, saying, I do remember my faults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wroth with his servants, and put me in ward in the captain of the guard’s house, both me and the chief bak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reamed a dream in one night, I and he; we dreamed each man according to the interpretation of his dr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was there with us a young man, an Hebrew, servant to the captain of the guard; and we told him, and he interpreted to us our dreams; to each man according to his dream he did interpr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as he interpreted to us, so it was; me he restored unto mine office, and him h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haraoh sent and called Joseph, and they brought him hastily out of the dungeon: and he shaved himself, and changed his raiment, and came in unto Phara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haraoh said unto Joseph, I have dreamed a dream, and there is none that can interpret it: and I have heard say of thee, that thou canst understand a dream to interpre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answered Pharaoh, saying, It is not in me: God shall give Pharaoh an answer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In my dream, behold, I stood upon the bank of the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there came up out of the river seven kine, fatfleshed and well favoured; and they fed in a mead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o full years, that Pharaoh dreamed: and, behold, he stood by the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seven other kine came up after them, poor and very ill favoured and leanfleshed, such as I never saw in all the land of Egypt for ba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ean and the ill favoured kine did eat up the first seven fat k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eaten them up, it could not be known that they had eaten them; but they were still ill favoured, as at the beginning. So I awo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in my dream, and, behold, seven ears came up in one stalk, full and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hold, seven ears, withered, thin, and blasted with the east wind, sprung up aft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hin ears devoured the seven good ears: and I told this unto the magicians; but there was none that could declare it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said unto Pharaoh, The dream of Pharaoh is one: God hath shewed Pharaoh what he is about to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kine are seven years; and the seven good ears are seven years: the dream is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even thin and ill favoured kine that came up after them are seven years; and the seven empty ears blasted with the east wind shall be seven years of fam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thing which I have spoken unto Pharaoh: What God is about to do he sheweth unto Pharao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up out of the river seven well favoured kine and fatfleshed; and they fed in a mead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re come seven years of great plenty throughout all the land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shall arise after them seven years of famine; and all the plenty shall be forgotten in the land of Egypt; and the famine shall consume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lenty shall not be known in the land by reason of that famine following; for it shall be very grievo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 that the dream was doubled unto Pharaoh twice; it is because the thing is established by God, and God will shortly bring it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Pharaoh look out a man discreet and wise, and set him over the land of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do this, and let him appoint officers over the land, and take up the fifth part of the land of Egypt in the seven plenteous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et them gather all the food of those good years that come, and lay up corn under the hand of Pharaoh, and let them keep food in the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at food shall be for store to the land against the seven years of famine, which shall be in the land of Egypt; that the land perish not through the fami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hing was good in the eyes of Pharaoh, and in the eyes of all his serva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Pharaoh said unto his servants, Can we find such a one as this is, a man in whom the Spirit of God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seven other kine came up after them out of the river, ill favoured and leanfleshed; and stood by the other kine upon the brink of the ri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Pharaoh said unto Joseph, Forasmuch as God hath shewed thee all this, there is none so discreet and wise as thou ar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be over my house, and according unto thy word shall all my people be ruled: only in the throne will I be greater than th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Pharaoh said unto Joseph, See, I have set thee over all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Pharaoh took off his ring from his hand, and put it upon Joseph’s hand, and arrayed him in vestures of fine linen, and put a gold chain about his nec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made him to ride in the second chariot which he had; and they cried before him, Bow the knee: and he made him ruler over all the land of Egyp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Pharaoh said unto Joseph, I am Pharaoh, and without thee shall no man lift up his hand or foot in all th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Pharaoh called Joseph’s name Zaphnath-paaneah; and he gave him to wife Asenath the daughter of Poti-pherah priest of On. And Joseph went out over all the land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oseph was thirty years old when he stood before Pharaoh king of Egypt. And Joseph went out from the presence of Pharaoh, and went throughout all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n the seven plenteous years the earth brought forth by handfu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gathered up all the food of the seven years, which were in the land of Egypt, and laid up the food in the cities: the food of the field, which was round about every city, laid he up in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ill favoured and leanfleshed kine did eat up the seven well favoured and fat kine. So Pharaoh awok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seph gathered corn as the sand of the sea, very much, until he left numbering; for it was without num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unto Joseph were born two sons before the years of famine came, which Asenath the daughter of Poti-pherah priest of On bare unto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oseph called the name of the firstborn Manasseh: For God, said he, hath made me forget all my toil, and all my father’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name of the second called he Ephraim: For God hath caused me to be fruitful in the land of my afflic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ven years of plenteousness, that was in the land of Egypt, were end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dearth began to come, according as Joseph had said: and the dearth was in all lands; but in all the land of Egypt there was br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all the land of Egypt was famished, the people cried to Pharaoh for bread: and Pharaoh said unto all the Egyptians, Go unto Joseph; what he saith to you, d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famine was over all the face of the earth: and Joseph opened all the storehouses, and sold unto the Egyptians; and the famine waxed sore in the land of Egyp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countries came into Egypt to Joseph for to buy corn; because that the famine was so sore in all lan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lept and dreamed the second time: and, behold, seven ears of corn came up upon one stalk, rank and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seven thin ears and blasted with the east wind sprung up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even thin ears devoured the seven rank and full ears. And Pharaoh awoke, and, behold, it was a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in the morning that his spirit was troubled; and he sent and called for all the magicians of Egypt, and all the wise men thereof: and Pharaoh told them his dream; but there was none that could interpret them unto Pharao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2026-06-04T08:03:35Z</dcterms:created>
  <dcterms:modified xsi:type="dcterms:W3CDTF">2026-06-04T08:03:35Z</dcterms:modified>
  <dc:title>Bible.com.au: Genesis 41:1-57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