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Cain, Where is Abel thy brother? And he said, I know not: Am I my brother’s keep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What hast thou done? the voice of thy brother’s blood crieth unto me from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art thou cursed from the earth, which hath opened her mouth to receive thy brother’s blood from th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illest the ground, it shall not henceforth yield unto thee her strength; a fugitive and a vagabond shalt thou be i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unto the LORD, My punishment is greater than I can b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ou hast driven me out this day from the face of the earth; and from thy face shall I be hid; and I shall be a fugitive and a vagabond in the earth; and it shall come to pass, that every one that findeth m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him, Therefore whosoever slayeth Cain, vengeance shall be taken on him sevenfold. And the LORD set a mark upon Cain, lest any finding him should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out from the presence of the LORD, and dwelt in the land of Nod, on the east of E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ain knew his wife; and she conceived, and bare Enoch: and he builded a city, and called the name of the city, after the name of his son, Eno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unto Enoch was born Irad: and Irad begat Mehujael: and Mehujael begat Methusael: and Methusael begat Lame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dam knew Eve his wife; and she conceived, and bare Cain, and said, I have gotten a man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mech took unto him two wives: the name of the one was Adah, and the name of the other Zil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dah bare Jabal: he was the father of such as dwell in tents, and of such as have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brother’s name was Jubal: he was the father of all such as handle the harp and or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Zillah, she also bare Tubal-cain, an instructer of every artificer in brass and iron: and the sister of Tubal-cain was Na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Lamech said unto his wives, Adah and Zillah, Hear my voice; ye wives of Lamech, hearken unto my speech: for I have slain a man to my wounding, and a young man to my hu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Cain shall be avenged sevenfold, truly Lamech seventy and sevenf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dam knew his wife again; and she bare a son, and called his name Seth: For God, said she, hath appointed me another seed instead of Abel, whom Cain sle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o Seth, to him also there was born a son; and he called his name Enos: then began men to call upon the nam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again bare his brother Abel. And Abel was a keeper of sheep, but Cain was a tiller of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process of time it came to pass, that Cain brought of the fruit of the ground an offering un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el, he also brought of the firstlings of his flock and of the fat thereof. And the LORD had respect unto Abel and to his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Cain and to his offering he had not respect. And Cain was very wroth, and his countenance f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Cain, Why art thou wroth? and why is thy countenance fall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doest well, shalt thou not be accepted? and if thou doest not well, sin lieth at the door. And unto thee shall be his desire, and thou shalt rule ove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ain talked with Abel his brother: and it came to pass, when they were in the field, that Cain rose up against Abel his brother, and slew hi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2026-05-27T17:43:23Z</dcterms:created>
  <dcterms:modified xsi:type="dcterms:W3CDTF">2026-05-27T17:43:23Z</dcterms:modified>
  <dc:title>Bible.com.au: Genesis 4:1-26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