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29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9: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is none greater in this house than I; neither hath he kept back any thing from me but thee, because thou art his wife: how then can I do this great wickedness, and sin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as she spake to Joseph day by day, that he hearkened not unto her, to lie by her, or to be with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bout this time, that Joseph went into the house to do his business; and there was none of the men of the house there wit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he caught him by his garment, saying, Lie with me: and he left his garment in her hand, and fled, and got him ou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came to pass, when she saw that he had left his garment in her hand, and was fled fo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she called unto the men of her house, and spake unto them, saying, See, he hath brought in an Hebrew unto us to mock us; he came in unto me to lie with me, and I cried with a loud vo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when he heard that I lifted up my voice and cried, that he left his garment with me, and fled, and got hi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laid up his garment by her, until his lord came h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pake unto him according to these words, saying, The Hebrew servant, which thou hast brought unto us, came in unto me to mock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as I lifted up my voice and cried, that he left his garment with me, and fled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was brought down to Egypt; and Potiphar, an officer of Pharaoh, captain of the guard, an Egyptian, bought him of the hands of the Ishmeelites, which had brought him down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his master heard the words of his wife, which she spake unto him, saying, After this manner did thy servant to me; that his wrath was kindl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oseph’s master took him, and put him into the prison, a place where the king’s prisoners were bound: and he was there in the pris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LORD was with Joseph, and shewed him mercy, and gave him favour in the sight of the keeper of the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eeper of the prison committed to Joseph’s hand all the prisoners that were in the prison; and whatsoever they did there, he was the doer of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eeper of the prison looked not to any thing that was under his hand; because the LORD was with him, and that which he did, the LORD made it to prosp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was with Joseph, and he was a prosperous man; and he was in the house of his master the Egypti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aster saw that the LORD was with him, and that the LORD made all that he did to prosper in his h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found grace in his sight, and he served him: and he made him overseer over his house, and all that he had he put into his h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from the time that he had made him overseer in his house, and over all that he had, that the LORD blessed the Egyptian’s house for Joseph’s sake; and the blessing of the LORD was upon all that he had in the house, and in the fie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left all that he had in Joseph’s hand; and he knew not ought he had, save the bread which he did eat. And Joseph was a goodly person, and well favour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t came to pass after these things, that his master’s wife cast her eyes upon Joseph; and she said, Lie with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refused, and said unto his master’s wife, Behold, my master wotteth not what is with me in the house, and he hath committed all that he hath to my hand;]]></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2026-07-22T16:10:55Z</dcterms:created>
  <dcterms:modified xsi:type="dcterms:W3CDTF">2026-07-22T16:10:55Z</dcterms:modified>
  <dc:title>Bible.com.au: Genesis 39:1-23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