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tha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displeased the LORD: wherefore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at thy father’s house, till Shelah my son be grown: for he said, Lest peradventure he die also, as his brethren did.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the daughter of Shuah Judah’s wife died; and Judah was comforted, and went up unto his sheepshearers to Timnat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t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her widow’s garments off from her, and covered her with a vail, and wrapped herself, and sat in an open place, which is by the way to Timnath; for she saw that Shelah was grown,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because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bracelets, and thy staff that is in thine hand. And he gave it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laid by her va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by the hand of his friend the Adullamite, to receive his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that place, saying, Where is the harlot, that was openly by the way side? And they said, There was no harlot in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cannot find her; and also the men of the place said, that there was no harlot in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shamed: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also,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bracelets, and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hath been more righteous than I; because that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the one put out his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h;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How hast thou broken forth? this breach be upon thee: therefore his name was called Pha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a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conceived, and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whose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marry her, and raise up seed to thy broth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2026-07-22T17:05:59Z</dcterms:created>
  <dcterms:modified xsi:type="dcterms:W3CDTF">2026-07-22T17:05:59Z</dcterms:modified>
  <dc:title>Bible.com.au: Genesis 38:1-30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