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reamed yet another dream, and told it his brethren, and said, Behold, I have dreamed a dream more; and, behold, the sun and the moon and the eleven stars made obeisanc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old it to his father, and to his brethren: and his father rebuked him, and said unto him, What is this dream that thou hast dreamed? Shall I and thy mother and thy brethren indeed come to bow down ourselves to thee to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brethren envied him; but his father observed th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brethren went to feed their father’s flock in Shec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rael said unto Joseph, Do not thy brethren feed the flock in Shechem? come, and I will send thee unto them. And he said to him, Here am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o him, Go, I pray thee, see whether it be well with thy brethren, and well with the flocks; and bring me word again. So he sent him out of the vale of Hebron, and he came to Shec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certain man found him, and, behold, he was wandering in the field: and the man asked him, saying, What seekest th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seek my brethren: tell me, I pray thee, where they feed their fl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said, They are departed hence; for I heard them say, Let us go to Dothan. And Joseph went after his brethren, and found them in Do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saw him afar off, even before he came near unto them, they conspired against him to sla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dwelt in the land wherein his father was a stranger, in the land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one to another, Behold, this dreamer com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e now therefore, and let us slay him, and cast him into some pit, and we will say, Some evil beast hath devoured him: and we shall see what will become of his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uben heard it, and he delivered him out of their hands; and said, Let us not kill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said unto them, Shed no blood, but cast him into this pit that is in the wilderness, and lay no hand upon him; that he might rid him out of their hands, to deliver him to his father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Joseph was come unto his brethren, that they stript Joseph out of his coat, his coat of many colours that was on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ook him, and cast him into a pit: and the pit was empty, there was no water i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t down to eat bread: and they lifted up their eyes and looked, and, behold, a company of Ishmeelites came from Gilead with their camels bearing spicery and balm and myrrh, going to carry it down to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said unto his brethren, What profit is it if we slay our brother, and conceal his bl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and let us sell him to the Ishmeelites, and let not our hand be upon him; for he is our brother and our flesh. And his brethren were cont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re passed by Midianites merchantmen; and they drew and lifted up Joseph out of the pit, and sold Joseph to the Ishmeelites for twenty pieces of silver: and they brought Joseph in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generations of Jacob. Joseph, being seventeen years old, was feeding the flock with his brethren; and the lad was with the sons of Bilhah, and with the sons of Zilpah, his father’s wives: and Joseph brought unto his father their evil re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uben returned unto the pit; and, behold, Joseph was not in the pit; and he rent his clot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returned unto his brethren, and said, The child is not; and I, whither shall I g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ook Joseph’s coat, and killed a kid of the goats, and dipped the coat in the bl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nt the coat of many colours, and they brought it to their father; and said, This have we found: know now whether it be thy son’s coat or n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knew it, and said, It is my son’s coat; an evil beast hath devoured him; Joseph is without doubt rent in pie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acob rent his clothes, and put sackcloth upon his loins, and mourned for his son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his sons and all his daughters rose up to comfort him; but he refused to be comforted; and he said, For I will go down into the grave unto my son mourning. Thus his father wept fo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idianites sold him into Egypt unto Potiphar, an officer of Pharaoh’s, and captain of the gu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all his children, because he was the son of his old age: and he made him a coat of many col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is brethren saw that their father loved him more than all his brethren, they hated him, and could not speak peaceably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eph dreamed a dream, and he told it his brethren: and they hated him yet the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Hear, I pray you, this dream which I have drea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hold, we were binding sheaves in the field, and, lo, my sheaf arose, and also stood upright; and, behold, your sheaves stood round about, and made obeisance to my shea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brethren said to him, Shalt thou indeed reign over us? or shalt thou indeed have dominion over us? And they hated him yet the more for his dreams, and for his word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2026-06-09T23:13:49Z</dcterms:created>
  <dcterms:modified xsi:type="dcterms:W3CDTF">2026-06-09T23:13:49Z</dcterms:modified>
  <dc:title>Bible.com.au: Genesis 37:1-36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