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ke ye marriages with us, and give your daughters unto us, and take our daughters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dwell with us: and the land shall be before you; dwell and trade ye therein, and get you possessions there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chem said unto her father and unto her brethren, Let me find grace in your eyes, and what ye shall say unto me I will g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me never so much dowry and gift, and I will give according as ye shall say unto me: but give me the damsel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Jacob answered Shechem and Hamor his father deceitfully, and said, because he had defiled Dinah their si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unto them, We cannot do this thing, to give our sister to one that is uncircumcised; for that were a reproach un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this will we consent unto you: If ye will be as we be, that every male of you be circumc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ill we give our daughters unto you, and we will take your daughters to us, and we will dwell with you, and we will become on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ken unto us, to be circumcised; then will we take our daughter, and we will b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words pleased Hamor, and Shechem Hamor’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inah the daughter of Leah, which she bare unto Jacob, went out to see the daughters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young man deferred not to do the thing, because he had delight in Jacob’s daughter: and he was more honourable than all the house of his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mor and Shechem his son came unto the gate of their city, and communed with the men of their city,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peaceable with us; therefore let them dwell in the land, and trade therein; for the land, behold, it is large enough for them; let us take their daughters to us for wives, and let us give them our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herein will the men consent unto us for to dwell with us, to be one people, if every male among us be circumcised, as they are circumc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all not their cattle and their substance and every beast of theirs be ours? only let us consent unto them, and they will dwell with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to Hamor and unto Shechem his son hearkened all that went out of the gate of his city; and every male was circumcised, all that went out of the gate of his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on the third day, when they were sore, that two of the sons of Jacob, Simeon and Levi, Dinah’s brethren, took each man his sword, and came upon the city boldly, and slew all the ma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lew Hamor and Shechem his son with the edge of the sword, and took Dinah out of Shechem’s house, and went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slain, and spoiled the city, because they had defiled their sis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their sheep, and their oxen, and their asses, and that which was in the city, and that which was in the fie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Shechem the son of Hamor the Hivite, prince of the country, saw her, he took her, and lay with her, and defiled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ir wealth, and all their little ones, and their wives took they captive, and spoiled even all that was in the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acob said to Simeon and Levi, Ye have troubled me to make me to stink among the inhabitants of the land, among the Canaanites and the Perizzites: and I being few in number, they shall gather themselves together against me, and slay me; and I shall be destroyed, I and my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Should he deal with our sister as with an harl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oul clave unto Dinah the daughter of Jacob, and he loved the damsel, and spake kindly unto the dams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pake unto his father Hamor, saying, Get me this damsel to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acob heard that he had defiled Dinah his daughter: now his sons were with his cattle in the field: and Jacob held his peace until they were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mor the father of Shechem went out unto Jacob to commun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Jacob came out of the field when they heard it: and the men were grieved, and they were very wroth, because he had wrought folly in Israel in lying with Jacob’s daughter; which thing ought not to b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or communed with them, saying, The soul of my son Shechem longeth for your daughter: I pray you give her him to wif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2026-06-24T11:38:06Z</dcterms:created>
  <dcterms:modified xsi:type="dcterms:W3CDTF">2026-06-24T11:38:06Z</dcterms:modified>
  <dc:title>Bible.com.au: Genesis 34:1-31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