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O God of my father Abraham, and God of my father Isaac, the LORD which saidst unto me, Return unto thy country, and to thy kindred, and I will deal well with the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worthy of the least of all the mercies, and of all the truth, which thou hast shewed unto thy servant; for with my staff I passed over this Jordan; and now I am become two ban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I pray thee, from the hand of my brother, from the hand of Esau: for I fear him, lest he will come and smite me, and the mother with the child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idst, I will surely do thee good, and make thy seed as the sand of the sea, which cannot be numbered for multitu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odged there that same night; and took of that which came to his hand a present for Esau his brother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hundred she goats, and twenty he goats, two hundred ewes, and twenty ram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ty milch camels with their colts, forty kine, and ten bulls, twenty she asses, and ten foa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elivered them into the hand of his servants, every drove by themselves; and said unto his servants, Pass over before me, and put a space betwixt drove and dro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foremost, saying, When Esau my brother meeteth thee, and asketh thee, saying, Whose art thou? and whither goest thou? and whose are these before the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ou shalt say, They be thy servant Jacob’s; it is a present sent unto my lord Esau: and, behold, also he is behind 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went on his way, and the angels of God met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commanded he the second, and the third, and all that followed the droves, saying, On this manner shall ye speak unto Esau, when ye fin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ye moreover, Behold, thy servant Jacob is behind us. For he said, I will appease him with the present that goeth before me, and afterward I will see his face; peradventure he will accept of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nt the present over before him: and himself lodged that night in the compan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ose up that night, and took his two wives, and his two womenservants, and his eleven sons, and passed over the ford Jabbo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them, and sent them over the brook, and sent over that he ha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was left alone; and there wrestled a man with him until the breaking of the d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saw that he prevailed not against him, he touched the hollow of his thigh; and the hollow of Jacob’s thigh was out of joint, as he wrestled with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et me go, for the day breaketh. And he said, I will not let thee go, except thou bless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What is thy name? And he said, Jacob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Thy name shall be called no more Jacob, but Israel: for as a prince hast thou power with God and with men, and hast prevail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acob saw them, he said, This is God’s host: and he called the name of that place Mahana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asked him, and said, Tell me, I pray thee, thy name. And he said, Wherefore is it that thou dost ask after my name? And he blessed him t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lled the name of the place Peniel: for I have seen God face to face, and my life is preserv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he passed over Penuel the sun rose upon him, and he halted upon his thig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children of Israel eat not of the sinew which shrank, which is upon the hollow of the thigh, unto this day: because he touched the hollow of Jacob’s thigh in the sinew that shran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nt messengers before him to Esau his brother unto the land of Seir, the country of Edo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m, saying, Thus shall ye speak unto my lord Esau; Thy servant Jacob saith thus, I have sojourned with Laban, and stayed there until now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oxen, and asses, flocks, and menservants, and womenservants: and I have sent to tell my lord, that I may find grace in thy s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ssengers returned to Jacob, saying, We came to thy brother Esau, and also he cometh to meet thee, and four hundred men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was greatly afraid and distressed: and he divided the people that was with him, and the flocks, and herds, and the camels, into two band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If Esau come to the one company, and smite it, then the other company which is left shall escap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2026-05-22T21:14:51Z</dcterms:created>
  <dcterms:modified xsi:type="dcterms:W3CDTF">2026-05-22T21:14:51Z</dcterms:modified>
  <dc:title>Bible.com.au: Genesis 32:1-32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