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God hath taken away the cattle of your father, and give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time that the cattle conceived, that I lifted up mine eyes, and saw in a dream, and, behold, the rams which leaped upon the cattle were ringstraked, speckled, and gris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God spake unto me in a dream, saying, Jacob: And I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ift up now thine eyes, and see, all the rams which leap upon the cattle are ringstraked, speckled, and grisled: for I have seen all that Laban doeth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thou anointedst the pillar, and where thou vowedst a vow unto me: now arise, get thee out from this land, and return unto the land of thy ki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achel and Leah answered and said unto him, Is there yet any portion or inheritance for us in our fa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we not counted of him strangers? for he hath sold us, and hath quite devoured also our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e riches which God hath taken from our father, that is ours, and our children’s: now then, whatsoever God hath said unto the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rose up, and set his sons and his wives upon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rried away all his cattle, and all his goods which he had gotten, the cattle of his getting, which he had gotten in Padan-aram, for to go to Isaac his father in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heard the words of Laban’s sons, saying, Jacob hath taken away all that was our father’s; and of that which was our father’s hath he gotten all t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went to shear his sheep: and Rachel had stolen the images that were he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tole away unawares to Laban the Syrian, in that he told him not that he f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that he had; and he rose up, and passed over the river, and set his face toward the mount Gi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as told Laban on the third day that Jacob was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is brethren with him, and pursued after him seven days’ journey; and they overtook him in the mount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came to Laban the Syrian in a dream by night, and said unto him, Take heed that thou speak not to Jacob either good or b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Laban overtook Jacob. Now Jacob had pitched his tent in the mount: and Laban with his brethren pitched in the mount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to Jacob, What hast thou done, that thou hast stolen away unawares to me, and carried away my daughters, as captives taken with the s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idst thou flee away secretly, and steal away from me; and didst not tell me, that I might have sent thee away with mirth, and with songs, with tabret, and with har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st not suffered me to kiss my sons and my daughters? thou hast now done foolishly in so do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beheld the countenance of Laban, and, behold, it was not toward him as bef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in the power of my hand to do you hurt: but the God of your father spake unto me yesternight, saying, Take thou heed that thou speak not to Jacob either good or b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w, though thou wouldest needs be gone, because thou sore longedst after thy father’s house, yet wherefore hast thou stolen my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answered and said to Laban, Because I was afraid: for I said, Peradventure thou wouldest take by force thy daughters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whomsoever thou findest thy gods, let him not live: before our brethren discern thou what is thine with me, and take it to thee. For Jacob knew not that Rachel had stole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aban went into Jacob’s tent, and into Leah’s tent, and into the two maidservants’ tents; but he found them not. Then went he out of Leah’s tent, and entered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images, and put them in the camel’s furniture, and sat upon them. And Laban searched all the tent, but found them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said to her father, Let it not displease my lord that I cannot rise up before thee; for the custom of women is upon me. And he searched, but found not the imag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was wroth, and chode with Laban: and Jacob answered and said to Laban, What is my trespass? what is my sin, that thou hast so hotly pursued afte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as thou hast searched all my stuff, what hast thou found of all thy household stuff? set it here before my brethren and thy brethren, that they may judge betwixt us b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twenty years have I been with thee; thy ewes and thy she goats have not cast their young, and the rams of thy flock have I not 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Jacob, Return unto the land of thy fathers, and to thy kindred; and I will be with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at which was torn of beasts I brought not unto thee; I bare the loss of it; of my hand didst thou require it, whether stolen by day, or stolen by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us I was; in the day the drought consumed me, and the frost by night; and my sleep departed from mine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have I been twenty years in thy house; I served thee fourteen years for thy two daughters, and six years for thy cattle: and thou hast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xcept the God of my father, the God of Abraham, and the fear of Isaac, had been with me, surely thou hadst sent me away now empty. God hath seen mine affliction and the labour of my hands, and rebuked thee yesternigh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aban answered and said unto Jacob, These daughters are my daughters, and these children are my children, and these cattle are my cattle, and all that thou seest is mine: and what can I do this day unto these my daughters, or unto their children which they have bor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erefore come thou, let us make a covenant, I and thou; and let it be for a witness between me and th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acob took a stone, and set it up for a pill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acob said unto his brethren, Gather stones; and they took stones, and made an heap: and they did eat there upon the heap.]]></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aban called it Jegar-sahadutha: but Jacob call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ban said, This heap is a witness between me and thee this day. Therefore was the name of it call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ent and called Rachel and Leah to the field unto his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izpah; for he said, The LORD watch between me and thee, when we are absent one from an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ou shalt afflict my daughters, or if thou shalt take other wives beside my daughters, no man is with us; see, God is witness betwixt me and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Laban said to Jacob, Behold this heap, and behold this pillar, which I have cast betwixt me an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be witness, and this pillar be witness, that I will not pass over this heap to thee, and that thou shalt not pass over this heap and this pillar unto me, for har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the God of their father, judge betwixt us. And Jacob sware by the fear of his father Isaac.]]></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Jacob offered sacrifice upon the mount, and called his brethren to eat bread: and they did eat bread, and tarried all night in the mou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early in the morning Laban rose up, and kissed his sons and his daughters, and blessed them: and Laban departed, and returned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I see your father’s countenance, that it is not toward me as before; but the God of my father hath been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know that with all my power I have served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r father hath deceived me, and changed my wages ten times; but God suffered him not to hur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us, The speckled shall be thy wages; then all the cattle bare speckled: and if he said thus, The ringstraked shall be thy hire; then bare all the cattle ringstrak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Genesis 31:1-55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