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saw that she had left bearing, she took Zilpah her maid, and gave her Jacob to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ilpah Leah’s maid bare Jacob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Leah said, A troop cometh: and she called his name 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Zilpah Leah’s maid bare Jacob a second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h said, Happy am I, for the daughters will call me blessed: and she called his name As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euben went in the days of wheat harvest, and found mandrakes in the field, and brought them unto his mother Leah. Then Rachel said to Leah, Give me, I pray thee, of thy son’s mandrak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er, Is it a small matter that thou hast taken my husband? and wouldest thou take away my son’s mandrakes also? And Rachel said, Therefore he shall lie with thee to night for thy son’s mandrak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acob came out of the field in the evening, and Leah went out to meet him, and said, Thou must come in unto me; for surely I have hired thee with my son’s mandrakes. And he lay with her that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hearkened unto Leah, and she conceived, and bare Jacob the fifth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eah said, God hath given me my hire, because I have given my maiden to my husband: and she called his name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Rachel saw that she bare Jacob no children, Rachel envied her sister; and said unto Jacob, Give me children, or else I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ah conceived again, and bare Jacob the sixth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Leah said, God hath endued me with a good dowry; now will my husband dwell with me, because I have born him six sons: and she called his name Zebul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s she bare a daughter, and called her name Di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 remembered Rachel, and God hearkened to her, and opened her wo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 conceived, and bare a son; and said, God hath taken away my reproa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called his name Joseph; and said, The LORD shall add to me another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Rachel had born Joseph, that Jacob said unto Laban, Send me away, that I may go unto mine own place, and to my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me my wives and my children, for whom I have served thee, and let me go: for thou knowest my service which I have done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aban said unto him, I pray thee, if I have found favour in thine eyes, tarry: for I have learned by experience that the LORD hath blessed me for thy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Appoint me thy wages, and I will giv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s anger was kindled against Rachel: and he said, Am I in God’s stead, who hath withheld from thee the fruit of the wom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him, Thou knowest how I have served thee, and how thy cattle was with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t was little which thou hadst before I came, and it is now increased unto a multitude; and the LORD hath blessed thee since my coming: and now when shall I provide for mine own house als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What shall I give thee? And Jacob said, Thou shalt not give me any thing: if thou wilt do this thing for me, I will again feed and keep thy flo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pass through all thy flock to day, removing from thence all the speckled and spotted cattle, and all the brown cattle among the sheep, and the spotted and speckled among the goats: and of such shall be my h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shall my righteousness answer for me in time to come, when it shall come for my hire before thy face: every one that is not speckled and spotted among the goats, and brown among the sheep, that shall be counted stolen with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aban said, Behold, I would it might be according to thy w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removed that day the he goats that were ringstraked and spotted, and all the she goats that were speckled and spotted, and every one that had some white in it, and all the brown among the sheep, and gave them into the hand of his s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et three days’ journey betwixt himself and Jacob: and Jacob fed the rest of Laban’s floc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Jacob took him rods of green poplar, and of the hazel and chesnut tree; and pilled white strakes in them, and made the white appear which was in the ro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et the rods which he had pilled before the flocks in the gutters in the watering troughs when the flocks came to drink, that they should conceive when they cam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said, Behold my maid Bilhah, go in unto her; and she shall bear upon my knees, that I may also have children by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flocks conceived before the rods, and brought forth cattle ringstraked, speckled, and spott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acob did separate the lambs, and set the faces of the flocks toward the ringstraked, and all the brown in the flock of Laban; and he put his own flocks by themselves, and put them not unto Laban’s catt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whensoever the stronger cattle did conceive, that Jacob laid the rods before the eyes of the cattle in the gutters, that they might conceive among the ro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en the cattle were feeble, he put them not in: so the feebler were Laban’s, and the stronger Jacob’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man increased exceedingly, and had much cattle, and maidservants, and menservants, and camels, and as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gave him Bilhah her handmaid to wife: and Jacob went in un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ilhah conceived, and bare Jacob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achel said, God hath judged me, and hath also heard my voice, and hath given me a son: therefore called she his name 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ilhah Rachel’s maid conceived again, and bare Jacob a second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achel said, With great wrestlings have I wrestled with my sister, and I have prevailed: and she called his name Naphtali.]]></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2026-06-04T08:03:33Z</dcterms:created>
  <dcterms:modified xsi:type="dcterms:W3CDTF">2026-06-04T08:03:33Z</dcterms:modified>
  <dc:title>Bible.com.au: Genesis 30:1-43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