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now to the flock, and fetch me from thence two good kids of the goats; and I will make them savoury meat for thy father, such as he lov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it to thy father, that he may eat, and that he may bless thee before hi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cob said to Rebekah his mother, Behold, Esau my brother is a hairy man, and I am a smooth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father peradventure will feel me, and I shall seem to him as a deceiver; and I shall bring a curse upon me, and not a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mother said unto him, Upon me be thy curse, my son: only obey my voice, and go fetch m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and fetched, and brought them to his mother: and his mother made savoury meat, such as his father lo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Rebekah took goodly raiment of her eldest son Esau, which were with her in the house, and put them upon Jacob her younger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put the skins of the kids of the goats upon his hands, and upon the smooth of his ne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gave the savoury meat and the bread, which she had prepared, into the hand of her son Jaco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came unto his father, and said, My father: and he said, Here am I; who art thou, m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en Isaac was old, and his eyes were dim, so that he could not see, he called Esau his eldest son, and said unto him, My son: and he said unto him, Behold, here am 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acob said unto his father, I am Esau thy firstborn; I have done according as thou badest me: arise, I pray thee, sit and eat of my venison, that thy soul may bless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ac said unto his son, How is it that thou hast found it so quickly, my son? And he said, Because the LORD thy God brought it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aac said unto Jacob, Come near, I pray thee, that I may feel thee, my son, whether thou be my very son Esau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acob went near unto Isaac his father; and he felt him, and said, The voice is Jacob’s voice, but the hands are the hands of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discerned him not, because his hands were hairy, as his brother Esau’s hands: so he bless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Art thou my very son Esau? And he said, I 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Bring it near to me, and I will eat of my son’s venison, that my soul may bless thee. And he brought it near to him, and he did eat: and he brought him wine, and he dra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father Isaac said unto him, Come near now, and kiss me, m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came near, and kissed him: and he smelled the smell of his raiment, and blessed him, and said, See, the smell of my son is as the smell of a field which the LORD hath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God give thee of the dew of heaven, and the fatness of the earth, and plenty of corn and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now, I am old, I know not the day of my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people serve thee, and nations bow down to thee: be lord over thy brethren, and let thy mother’s sons bow down to thee: cursed be every one that curseth thee, and blessed be he that blesseth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as soon as Isaac had made an end of blessing Jacob, and Jacob was yet scarce gone out from the presence of Isaac his father, that Esau his brother came in from his hun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also had made savoury meat, and brought it unto his father, and said unto his father, Let my father arise, and eat of his son’s venison, that thy soul may bless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saac his father said unto him, Who art thou? And he said, I am thy son, thy firstborn Esa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saac trembled very exceedingly, and said, Who? where is he that hath taken venison, and brought it me, and I have eaten of all before thou camest, and have blessed him? yea, and he shall be bles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Esau heard the words of his father, he cried with a great and exceeding bitter cry, and said unto his father, Bless me, even me also, O my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Thy brother came with subtilty, and hath taken away thy bles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Is not he rightly named Jacob? for he hath supplanted me these two times: he took away my birthright; and, behold, now he hath taken away my blessing. And he said, Hast thou not reserved a blessing fo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saac answered and said unto Esau, Behold, I have made him thy lord, and all his brethren have I given to him for servants; and with corn and wine have I sustained him: and what shall I do now unto thee,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Esau said unto his father, Hast thou but one blessing, my father? bless me, even me also, O my father. And Esau lifted up his voice, and we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take, I pray thee, thy weapons, thy quiver and thy bow, and go out to the field, and take me some veni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saac his father answered and said unto him, Behold, thy dwelling shall be the fatness of the earth, and of the dew of heaven from abo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by thy sword shalt thou live, and shalt serve thy brother; and it shall come to pass when thou shalt have the dominion, that thou shalt break his yoke from off thy ne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sau hated Jacob because of the blessing wherewith his father blessed him: and Esau said in his heart, The days of mourning for my father are at hand; then will I slay my brother Jaco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se words of Esau her elder son were told to Rebekah: and she sent and called Jacob her younger son, and said unto him, Behold, thy brother Esau, as touching thee, doth comfort himself, purposing to kill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refore, my son, obey my voice; and arise, flee thou to Laban my brother to Ha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arry with him a few days, until thy brother’s fury turn aw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Until thy brother’s anger turn away from thee, and he forget that which thou hast done to him: then I will send, and fetch thee from thence: why should I be deprived also of you both in one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Rebekah said to Isaac, I am weary of my life because of the daughters of Heth: if Jacob take a wife of the daughters of Heth, such as these which are of the daughters of the land, what good shall my life d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ake me savoury meat, such as I love, and bring it to me, that I may eat; that my soul may bless thee before I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ebekah heard when Isaac spake to Esau his son. And Esau went to the field to hunt for venison, and to br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ebekah spake unto Jacob her son, saying, Behold, I heard thy father speak unto Esau thy brother,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venison, and make me savoury meat, that I may eat, and bless thee before the LORD before my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my son, obey my voice according to that which I command the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2026-06-07T06:29:58Z</dcterms:created>
  <dcterms:modified xsi:type="dcterms:W3CDTF">2026-06-07T06:29:58Z</dcterms:modified>
  <dc:title>Bible.com.au: Genesis 27:1-46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