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came to the place which God had told him of; and Abraham built an altar there, and laid the wood in order, and bound Isaac his son, and laid him on the altar upon the w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braham stretched forth his hand, and took the knife to slay his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ngel of the LORD called unto him out of heaven, and said, Abraham, Abraham: and he said, Here am 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Lay not thine hand upon the lad, neither do thou any thing unto him: for now I know that thou fearest God, seeing thou hast not withheld thy son, thine only son from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braham lifted up his eyes, and looked, and behold behind him a ram caught in a thicket by his horns: and Abraham went and took the ram, and offered him up for a burnt offering in the stead of his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braham called the name of that place Jehovah-jireh: as it is said to this day, In the mount of the LORD it shall be se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angel of the LORD called unto Abraham out of heaven the second ti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By myself have I sworn, saith the LORD, for because thou hast done this thing, and hast not withheld thy son, thine only 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in blessing I will bless thee, and in multiplying I will multiply thy seed as the stars of the heaven, and as the sand which is upon the sea shore; and thy seed shall possess the gate of his enem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n thy seed shall all the nations of the earth be blessed; because thou hast obeyed my vo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ese things, that God did tempt Abraham, and said unto him, Abraham: and he said, Behold, here I 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Abraham returned unto his young men, and they rose up and went together to Beer-sheba; and Abraham dwelt at Beer-sheb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after these things, that it was told Abraham, saying, Behold, Milcah, she hath also born children unto thy brother Nah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uz his firstborn, and Buz his brother, and Kemuel the father of Ara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Chesed, and Hazo, and Pildash, and Jidlaph, and Bethu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thuel begat Rebekah: these eight Milcah did bear to Nahor, Abraham’s bro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is concubine, whose name was Reumah, she bare also Tebah, and Gaham, and Thahash, and Maach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Take now thy son, thine only son Isaac, whom thou lovest, and get thee into the land of Moriah; and offer him there for a burnt offering upon one of the mountains which I will tell thee 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raham rose up early in the morning, and saddled his ass, and took two of his young men with him, and Isaac his son, and clave the wood for the burnt offering, and rose up, and went unto the place of which God had told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on the third day Abraham lifted up his eyes, and saw the place afar of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braham said unto his young men, Abide ye here with the ass; and I and the lad will go yonder and worship, and come again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braham took the wood of the burnt offering, and laid it upon Isaac his son; and he took the fire in his hand, and a knife; and they went both of them toge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saac spake unto Abraham his father, and said, My father: and he said, Here am I, my son. And he said, Behold the fire and the wood: but where is the lamb for a burnt offe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braham said, My son, God will provide himself a lamb for a burnt offering: so they went both of them together.]]></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2026-06-09T23:12:13Z</dcterms:created>
  <dcterms:modified xsi:type="dcterms:W3CDTF">2026-06-09T23:12:13Z</dcterms:modified>
  <dc:title>Bible.com.au: Genesis 22:1-24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