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7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ut of the ground made the LORD God to grow every tree that is pleasant to the sight, and good for food; the tree of life also in the midst of the garden, and the tree of knowledge of good and evi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river went out of Eden to water the garden; and from thence it was parted, and became into four hea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first is Pison: that is it which compasseth the whole land of Havilah, where there is gold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old of that land is good: there is bdellium and the onyx st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e second river is Gihon: the same is it that compasseth the whole land of Ethiopi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e third river is Hiddekel: that is it which goeth toward the east of Assyria. And the fourth river is Euphrat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took the man, and put him into the garden of Eden to dress it and to keep 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commanded the man, saying, Of every tree of the garden thou mayest freely eat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f the tree of the knowledge of good and evil, thou shalt not eat of it: for in the day that thou eatest thereof thou shalt surely di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said, It is not good that the man should be alone; I will make him an help meet for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the heavens and the earth were finished, and all the host of the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ut of the ground the LORD God formed every beast of the field, and every fowl of the air; and brought them unto Adam to see what he would call them: and whatsoever Adam called every living creature, that was the name thereo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dam gave names to all cattle, and to the fowl of the air, and to every beast of the field; but for Adam there was not found an help meet for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caused a deep sleep to fall upon Adam, and he slept: and he took one of his ribs, and closed up the flesh instead thereof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ib, which the LORD God had taken from man, made he a woman, and brought her unto the ma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dam said, This is now bone of my bones, and flesh of my flesh: she shall be called Woman, because she was taken out of Ma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a man leave his father and his mother, and shall cleave unto his wife: and they shall be one fles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ere both naked, the man and his wife, and were not asham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seventh day God ended his work which he had made; and he rested on the seventh day from all his work which he had mad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blessed the seventh day, and sanctified it: because that in it he had rested from all his work which God created and mad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generations of the heavens and of the earth when they were created, in the day that the LORD God made the earth and the heaven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plant of the field before it was in the earth, and every herb of the field before it grew: for the LORD God had not caused it to rain upon the earth, and there was not a man to till the grou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went up a mist from the earth, and watered the whole face of the gr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formed man of the dust of the ground, and breathed into his nostrils the breath of life; and man became a living sou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planted a garden eastward in Eden; and there he put the man whom he had form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2026-05-22T21:13:54Z</dcterms:created>
  <dcterms:modified xsi:type="dcterms:W3CDTF">2026-05-22T21:13:54Z</dcterms:modified>
  <dc:title>Bible.com.au: Genesis 2:1-25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