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Stand back. And they said again, This one fellow came in to sojourn, and he will needs be a judge: now will we deal worse with thee, than with them. And they pressed sore upon the man, even Lot, and came near to break the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en put forth their hand, and pulled Lot into the house to them, and shut to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the men that were at the door of the house with blindness, both small and great: so that they wearied themselves to find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said unto Lot, Hast thou here any besides? son in law, and thy sons, and thy daughters, and whatsoever thou hast in the city, bring them out of thi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ill destroy this place, because the cry of them is waxen great before the face of the LORD; and the LORD hath sent us to destro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ot went out, and spake unto his sons in law, which married his daughters, and said, Up, get you out of this place; for the LORD will destroy this city. But he seemed as one that mocked unto his sons in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rning arose, then the angels hastened Lot, saying, Arise, take thy wife, and thy two daughters, which are here; lest thou be consumed in the iniquity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ile he lingered, the men laid hold upon his hand, and upon the hand of his wife, and upon the hand of his two daughters; the LORD being merciful unto him: and they brought him forth, and set him without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they had brought them forth abroad, that he said, Escape for thy life; look not behind thee, neither stay thou in all the plain; escape to the mountain, lest thou be consum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ot said unto them, Oh, not so, my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two angels to Sodom at even; and Lot sat in the gate of Sodom: and Lot seeing them rose up to meet them; and he bowed himself with his face toward the gr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now, thy servant hath found grace in thy sight, and thou hast magnified thy mercy, which thou hast shewed unto me in saving my life; and I cannot escape to the mountain, lest some evil take me, and I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now, this city is near to flee unto, and it is a little one: Oh, let me escape thither, (is it not a little one?) and m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im, See, I have accepted thee concerning this thing also, that I will not overthrow this city, for the which thou has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te thee, escape thither; for I cannot do any thing till thou be come thither. Therefore the name of the city was called Zo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was risen upon the earth when Lot entered into Zo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rained upon Sodom and upon Gomorrah brimstone and fire from the LORD out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overthrew those cities, and all the plain, and all the inhabitants of the cities, and that which grew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is wife looked back from behind him, and she became a pillar of sa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gat up early in the morning to the place where he stood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ooked toward Sodom and Gomorrah, and toward all the land of the plain, and beheld, and, lo, the smoke of the country went up as the smoke of a furn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my lords, turn in, I pray you, into your servant’s house, and tarry all night, and wash your feet, and ye shall rise up early, and go on your ways. And they said, Nay; but we will abide in the street all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God destroyed the cities of the plain, that God remembered Abraham, and sent Lot out of the midst of the overthrow, when he overthrew the cities in the which Lot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t went up out of Zoar, and dwelt in the mountain, and his two daughters with him; for he feared to dwell in Zoar: and he dwelt in a cave, he and his two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irstborn said unto the younger, Our father is old, and there is not a man in the earth to come in unto us after the manner of all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e, let us make our father drink wine, and we will lie with him, that we may preserve seed of our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made their father drink wine that night: and the firstborn went in, and lay with her father; and he perceived not when she lay down, nor when she aro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t came to pass on the morrow, that the firstborn said unto the younger, Behold, I lay yesternight with my father: let us make him drink wine this night also; and go thou in, and lie with him, that we may preserve seed of our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made their father drink wine that night also: and the younger arose, and lay with him; and he perceived not when she lay down, nor when she aro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were both the daughters of Lot with child by their fa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irstborn bare a son, and called his name Moab: the same is the father of the Moabites unto t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younger, she also bare a son, and called his name Ben-ammi: the same is the father of the children of Ammon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ressed upon them greatly; and they turned in unto him, and entered into his house; and he made them a feast, and did bake unleavened bread, and they did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fore they lay down, the men of the city, even the men of Sodom, compassed the house round, both old and young, all the people from every quar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unto Lot, and said unto him, Where are the men which came in to thee this night? bring them out unto us, that we may kn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t went out at the door unto them, and shut the do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I pray you, brethren, do not so wicke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now, I have two daughters which have not known man; let me, I pray you, bring them out unto you, and do ye to them as is good in your eyes: only unto these men do nothing; for therefore came they under the shadow of my roof.]]></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2026-08-13T17:10:03Z</dcterms:created>
  <dcterms:modified xsi:type="dcterms:W3CDTF">2026-08-13T17:10:03Z</dcterms:modified>
  <dc:title>Bible.com.au: Genesis 19:1-38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