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1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ngel of the LORD said unto her, Return to thy mistress, and submit thyself under her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angel of the LORD said unto her, I will multiply thy seed exceedingly, that it shall not be numbered for multitu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angel of the LORD said unto her, Behold, thou art with child, and shalt bear a son, and shalt call his name Ishmael; because the LORD hath heard thy affli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will be a wild man; his hand will be against every man, and every man’s hand against him; and he shall dwell in the presence of all his breth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called the name of the LORD that spake unto her, Thou God seest me: for she said, Have I also here looked after him that see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e well was called Beer-lahai-roi; behold, it is between Kadesh and B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gar bare Abram a son: and Abram called his son’s name, which Hagar bare, Ishm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bram was fourscore and six years old, when Hagar bare Ishmael to Ab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arai Abram’s wife bare him no children: and she had an handmaid, an Egyptian, whose name was Hag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rai said unto Abram, Behold now, the LORD hath restrained me from bearing: I pray thee, go in unto my maid; it may be that I may obtain children by her. And Abram hearkened to the voice of Sar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rai Abram’s wife took Hagar her maid the Egyptian, after Abram had dwelt ten years in the land of Canaan, and gave her to her husband Abram to be hi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in unto Hagar, and she conceived: and when she saw that she had conceived, her mistress was despised in her ey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rai said unto Abram, My wrong be upon thee: I have given my maid into thy bosom; and when she saw that she had conceived, I was despised in her eyes: the LORD judge between me and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bram said unto Sarai, Behold, thy maid is in thy hand; do to her as it pleaseth thee. And when Sarai dealt hardly with her, she fled from her f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angel of the LORD found her by a fountain of water in the wilderness, by the fountain in the way to Shu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Hagar, Sarai’s maid, whence camest thou? and whither wilt thou go? And she said, I flee from the face of my mistress Sarai.]]></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2026-06-09T23:14:12Z</dcterms:created>
  <dcterms:modified xsi:type="dcterms:W3CDTF">2026-06-09T23:14:12Z</dcterms:modified>
  <dc:title>Bible.com.au: Genesis 16:1-16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