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6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Take me an heifer of three years old, and a she goat of three years old, and a ram of three years old, and a turtledove, and a young pige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unto him all these, and divided them in the midst, and laid each piece one against another: but the birds divided he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fowls came down upon the carcases, Abram drove them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un was going down, a deep sleep fell upon Abram; and, lo, an horror of great darkness fell upo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Abram, Know of a surety that thy seed shall be a stranger in a land that is not theirs, and shall serve them; and they shall afflict them four hundred yea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nation, whom they shall serve, will I judge: and afterward shall they come out with great subs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go to thy fathers in peace; thou shalt be buried in a good old 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fourth generation they shall come hither again: for the iniquity of the Amorites is not yet fu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en the sun went down, and it was dark, behold a smoking furnace, and a burning lamp that passed between those piec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day the LORD made a covenant with Abram, saying, Unto thy seed have I given this land, from the river of Egypt unto the great river, the river Euphrate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the word of the LORD came unto Abram in a vision, saying, Fear not, Abram: I am thy shield, and thy exceeding great rewa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enites, and the Kenizzites, and the Kadmonite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ttites, and the Perizzites, and the Rephaim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morites, and the Canaanites, and the Girgashites, and the Jebusit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Lord GOD, what wilt thou give me, seeing I go childless, and the steward of my house is this Eliezer of Damascu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Behold, to me thou hast given no seed: and, lo, one born in my house is mine hei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 word of the LORD came unto him, saying, This shall not be thine heir; but he that shall come forth out of thine own bowels shall be thine hei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him forth abroad, and said, Look now toward heaven, and tell the stars, if thou be able to number them: and he said unto him, So shall thy seed b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lieved in the LORD; and he counted it to him for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I am the LORD that brought thee out of Ur of the Chaldees, to give thee this land to inherit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ord GOD, whereby shall I know that I shall inherit i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2026-07-22T17:06:56Z</dcterms:created>
  <dcterms:modified xsi:type="dcterms:W3CDTF">2026-07-22T17:06:56Z</dcterms:modified>
  <dc:title>Bible.com.au: Genesis 15:1-21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