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5302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15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him, Take me an heifer of three years old, and a she goat of three years old, and a ram of three years old, and a turtledove, and a young pigeo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ook unto him all these, and divided them in the midst, and laid each piece one against another: but the birds divided he no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fowls came down upon the carcases, Abram drove them awa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sun was going down, a deep sleep fell upon Abram; and, lo, an horror of great darkness fell upon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Abram, Know of a surety that thy seed shall be a stranger in a land that is not theirs, and shall serve them; and they shall afflict them four hundred years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so that nation, whom they shall serve, will I judge: and afterward shall they come out with great substanc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go to thy fathers in peace; thou shalt be buried in a good old ag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n the fourth generation they shall come hither again: for the iniquity of the Amorites is not yet ful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that, when the sun went down, and it was dark, behold a smoking furnace, and a burning lamp that passed between those piece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same day the LORD made a covenant with Abram, saying, Unto thy seed have I given this land, from the river of Egypt unto the great river, the river Euphrates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ese things the word of the LORD came unto Abram in a vision, saying, Fear not, Abram: I am thy shield, and thy exceeding great rewar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enites, and the Kenizzites, and the Kadmonites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Hittites, and the Perizzites, and the Rephaims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Amorites, and the Canaanites, and the Girgashites, and the Jebusite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m said, Lord GOD, what wilt thou give me, seeing I go childless, and the steward of my house is this Eliezer of Damascus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m said, Behold, to me thou hast given no seed: and, lo, one born in my house is mine hei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, behold, the word of the LORD came unto him, saying, This shall not be thine heir; but he that shall come forth out of thine own bowels shall be thine hei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rought him forth abroad, and said, Look now toward heaven, and tell the stars, if thou be able to number them: and he said unto him, So shall thy seed b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elieved in the LORD; and he counted it to him for righteousnes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him, I am the LORD that brought thee out of Ur of the Chaldees, to give thee this land to inherit 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Lord GOD, whereby shall I know that I shall inherit it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6">
  <a:themeElements>
    <a:clrScheme name="Theme8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2026-07-22T16:12:30Z</dcterms:created>
  <dcterms:modified xsi:type="dcterms:W3CDTF">2026-07-22T16:12:30Z</dcterms:modified>
  <dc:title>Bible.com.au: Genesis 15:1-21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