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Chedorlaomer the king of Elam, and with Tidal king of nations, and Amraphel king of Shinar, and Arioch king of Ellasar; four kings with f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vale of Siddim was full of slimepits; and the kings of Sodom and Gomorrah fled, and fell there; and they that remained fled to the moun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took all the goods of Sodom and Gomorrah, and all their victuals, and went their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Lot, Abram’s brother’s son, who dwelt in Sodom, and his goods, and depa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one that had escaped, and told Abram the Hebrew; for he dwelt in the plain of Mamre the Amorite, brother of Eshcol, and brother of Aner: and these were confederate with Abr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bram heard that his brother was taken captive, he armed his trained servants, born in his own house, three hundred and eighteen, and pursued them unto D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vided himself against them, he and his servants, by night, and smote them, and pursued them unto Hobah, which is on the left hand of Damasc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back all the goods, and also brought again his brother Lot, and his goods, and the women also, and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Sodom went out to meet him after his return from the slaughter of Chedorlaomer, and of the kings that were with him, at the valley of Shaveh, which is the king’s da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elchizedek king of Salem brought forth bread and wine: and he was the priest of the most high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mraphel king of Shinar, Arioch king of Ellasar, Chedorlaomer king of Elam, and Tidal king of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lessed him, and said, Blessed be Abram of the most high God, possessor of heaven and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lessed be the most high God, which hath delivered thine enemies into thy hand. And he gave him tithes of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Sodom said unto Abram, Give me the persons, and take the goods to thy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ram said to the king of Sodom, I have lift up mine hand unto the LORD, the most high God, the possessor of heaven and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take from a thread even to a shoelatchet, and that I will not take any thing that is thine, lest thou shouldest say, I have made Abram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ve only that which the young men have eaten, and the portion of the men which went with me, Aner, Eshcol, and Mamre; let them take their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se made war with Bera king of Sodom, and with Birsha king of Gomorrah, Shinab king of Admah, and Shemeber king of Zeboiim, and the king of Bela, which is Zo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se were joined together in the vale of Siddim, which is the salt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welve years they served Chedorlaomer, and in the thirteenth year they rebe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e fourteenth year came Chedorlaomer, and the kings that were with him, and smote the Rephaims in Ashteroth Karnaim, and the Zuzims in Ham, and the Emims in Shaveh Kiriat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ir mount Seir, unto El-paran, which is by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turned, and came to En-mishpat, which is Kadesh, and smote all the country of the Amalekites, and also the Amorites, that dwelt in Hazezon-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nt out the king of Sodom, and the king of Gomorrah, and the king of Admah, and the king of Zeboiim, and the king of Bela (the same is Zoar;) and they joined battle with them in the vale of Siddi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2026-06-24T11:38:05Z</dcterms:created>
  <dcterms:modified xsi:type="dcterms:W3CDTF">2026-06-24T11:38:05Z</dcterms:modified>
  <dc:title>Bible.com.au: Genesis 14:1-24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