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journeyed, going on still toward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: and Abram went down into Egypt to sojourn there; for the famine was grievous in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was come near to enter into Egypt, that he said unto Sarai his wife, Behold now, I know that thou art a fair woman to look up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t shall come to pass, when the Egyptians shall see thee, that they shall say, This is his wife: and they will kill me, but they will save thee al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, I pray thee, thou art my sister: that it may be well with me for thy sake; and my soul shall live because of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Abram was come into Egypt, the Egyptians beheld the woman that she was very fai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also of Pharaoh saw her, and commended her before Pharaoh: and the woman was taken into Pharaoh’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ntreated Abram well for her sake: and he had sheep, and oxen, and he asses, and menservants, and maidservants, and she asses, and came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plagued Pharaoh and his house with great plagues because of Sarai Abram’s wi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called Abram, and said, What is this that thou hast done unto me? why didst thou not tell me that she was thy wif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had said unto Abram, Get thee out of thy country, and from thy kindred, and from thy father’s house, unto a land that I will shew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aidst thou, She is my sister? so I might have taken her to me to wife: now therefore behold thy wife, take her, and go thy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commanded his men concerning him: and they sent him away, and his wife, and all that he h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of thee a great nation, and I will bless thee, and make thy name great; and thou shalt be a blessing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less them that bless thee, and curse him that curseth thee: and in thee shall all families of the earth be bles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m departed, as the LORD had spoken unto him; and Lot went with him: and Abram was seventy and five years old when he departed out of Har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took Sarai his wife, and Lot his brother’s son, and all their substance that they had gathered, and the souls that they had gotten in Haran; and they went forth to go into the land of Canaan; and into the land of Canaan they c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passed through the land unto the place of Sichem, unto the plain of Moreh. And the Canaanite was then in the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Abram, and said, Unto thy seed will I give this land: and there builded he an altar unto the LORD, who appeared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 unto a mountain on the east of Beth-el, and pitched his tent, having Beth-el on the west, and Hai on the east: and there he builded an altar unto the LORD, and called upon the name of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2026-06-07T06:29:58Z</dcterms:created>
  <dcterms:modified xsi:type="dcterms:W3CDTF">2026-06-07T06:29:58Z</dcterms:modified>
  <dc:title>Bible.com.au: Genesis 12:1-20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