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5296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10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 a mighty hunter before the LORD: wherefore it is said, Even as Nimrod the mighty hunter before the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beginning of his kingdom was Babel, and Erech, and Accad, and Calneh, in the land of Shina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that land went forth Asshur, and builded Nineveh, and the city Rehoboth, and Calah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esen between Nineveh and Calah: the same is a great cit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izraim begat Ludim, and Anamim, and Lehabim, and Naphtuhim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athrusim, and Casluhim, (out of whom came Philistim,) and Caphtor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anaan begat Sidon his firstborn, and Heth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Jebusite, and the Amorite, and the Girgasite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Hivite, and the Arkite, and the Sinite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Arvadite, and the Zemarite, and the Hamathite: and afterward were the families of the Canaanites spread abroa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se are the generations of the sons of Noah, Shem, Ham, and Japheth: and unto them were sons born after the floo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border of the Canaanites was from Sidon, as thou comest to Gerar, unto Gaza; as thou goest, unto Sodom, and Gomorrah, and Admah, and Zeboim, even unto Lash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ons of Ham, after their families, after their tongues, in their countries, and in their nation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Shem also, the father of all the children of Eber, the brother of Japheth the elder, even to him were children bor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ildren of Shem; Elam, and Asshur, and Arphaxad, and Lud, and Ara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hildren of Aram; Uz, and Hul, and Gether, and Mash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rphaxad begat Salah; and Salah begat Eb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nto Eber were born two sons: the name of one was Peleg; for in his days was the earth divided; and his brother’s name was Jokta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ktan begat Almodad, and Sheleph, and Hazarmaveth, and Jerah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doram, and Uzal, and Diklah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bal, and Abimael, and Sheba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Japheth; Gomer, and Magog, and Madai, and Javan, and Tubal, and Meshech, and Tira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phir, and Havilah, and Jobab: all these were the sons of Jokta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ir dwelling was from Mesha, as thou goest unto Sephar a mount of the eas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ons of Shem, after their families, after their tongues, in their lands, after their nation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families of the sons of Noah, after their generations, in their nations: and by these were the nations divided in the earth after the floo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Gomer; Ashkenaz, and Riphath, and Togarma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Javan; Elishah, and Tarshish, Kittim, and Dodan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se were the isles of the Gentiles divided in their lands; every one after his tongue, after their families, in their nation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Ham; Cush, and Mizraim, and Phut, and Canaa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Cush; Seba, and Havilah, and Sabtah, and Raamah, and Sabtecha: and the sons of Raamah; Sheba, and Deda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ush begat Nimrod: he began to be a mighty one in the ear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3">
  <a:themeElements>
    <a:clrScheme name="Theme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2026-07-22T16:11:31Z</dcterms:created>
  <dcterms:modified xsi:type="dcterms:W3CDTF">2026-07-22T16:11:31Z</dcterms:modified>
  <dc:title>Bible.com.au: Genesis 10:1-32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