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atians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us not be weary in well doing: for in due season we shall reap, if we faint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e have therefore opportunity, let us do good unto all men, especially unto them who are of the household of fai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see how large a letter I have written unto you with mine own h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ny as desire to make a fair shew in the flesh, they constrain you to be circumcised; only lest they should suffer persecution for the cross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they themselves who are circumcised keep the law; but desire to have you circumcised, that they may glory in your fle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orbid that I should glory, save in the cross of our Lord Jesus Christ, by whom the world is crucified unto me, and I unto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Christ Jesus neither circumcision availeth any thing, nor uncircumcision, but a new crea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many as walk according to this rule, peace be on them, and mercy, and upon the Israel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enceforth let no man trouble me: for I bear in my body the marks of the Lord Jesu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the grace of our Lord Jesus Christ be with your spirit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if a man be overtaken in a fault, ye which are spiritual, restore such an one in the spirit of meekness; considering thyself, lest thou also be tempt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r ye one another’s burdens, and so fulfil the law of Chri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man think himself to be something, when he is nothing, he deceiveth himself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every man prove his own work, and then shall he have rejoicing in himself alone, and not in an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man shall bear his own burd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that is taught in the word communicate unto him that teacheth in all good th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deceived; God is not mocked: for whatsoever a man soweth, that shall he also rea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soweth to his flesh shall of the flesh reap corruption; but he that soweth to the Spirit shall of the Spirit reap life everlas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2026-06-07T06:29:17Z</dcterms:created>
  <dcterms:modified xsi:type="dcterms:W3CDTF">2026-06-07T06:29:17Z</dcterms:modified>
  <dc:title>Bible.com.au: Galatians 6:1-18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