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leaven leaveneth the whole lum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fidence in you through the Lord, that ye will be none otherwise minded: but he that troubleth you shall bear his judgment, whosoever he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rethren, if I yet preach circumcision, why do I yet suffer persecution? then is the offence of the cross c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they were even cut off which trouble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rethren, ye have been called unto liberty; only use not liberty for an occasion to the flesh, but by love serve one an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law is fulfilled in one word, even in this; Thou shalt love thy neighbour as thy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ite and devour one another, take heed that ye be not consumed one of an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say then, Walk in the Spirit, and ye shall not fulfil the lust of the fle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lesh lusteth against the Spirit, and the Spirit against the flesh: and these are contrary the one to the other: so that ye cannot do the things that ye wou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e led of the Spirit, ye are not under the la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fast therefore in the liberty wherewith Christ hath made us free, and be not entangled again with the yoke of bondag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works of the flesh are manifest, which are these; Adultery, fornication, uncleanness, lascivious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atry, witchcraft, hatred, variance, emulations, wrath, strife, seditions, heresi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ings, murders, drunkenness, revellings, and such like: of the which I tell you before, as I have also told you in time past, that they which do such things shall not inherit the kingdom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 is love, joy, peace, longsuffering, gentleness, goodness, fait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ekness, temperance: against such there is no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are Christ’s have crucified the flesh with the affections and lus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live in the Spirit, let us also walk in the Spir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be desirous of vain glory, provoking one another, envying one an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Paul say unto you, that if ye be circumcised, Christ shall profit you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estify again to every man that is circumcised, that he is a debtor to do the whole la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is become of no effect unto you, whosoever of you are justified by the law; ye are fallen from gr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through the Spirit wait for the hope of righteousness by fai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Jesus Christ neither circumcision availeth any thing, nor uncircumcision; but faith which worketh by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id run well; who did hinder you that ye should not obey the trut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rsuasion cometh not of him that calleth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2026-05-27T17:43:24Z</dcterms:created>
  <dcterms:modified xsi:type="dcterms:W3CDTF">2026-05-27T17:43:24Z</dcterms:modified>
  <dc:title>Bible.com.au: Galatians 5:1-26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