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after that ye have known God, or rather are known of God, how turn ye again to the weak and beggarly elements, whereunto ye desire again to be in bond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observe days, and months, and times, and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afraid of you, lest I have bestowed upon you labour in v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ethren, I beseech you, be as I am; for I am as ye are: ye have not injured me at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know how through infirmity of the flesh I preached the gospel unto you at the f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y temptation which was in my flesh ye despised not, nor rejected; but received me as an angel of God, even as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is then the blessedness ye spake of? for I bear you record, that, if it had been possible, ye would have plucked out your own eyes, and have given the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 I therefore become your enemy, because I tell you the tr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zealously affect you, but not well; yea, they would exclude you, that ye might affec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t is good to be zealously affected always in a good thing, and not only when I am present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 say, That the heir, as long as he is a child, differeth nothing from a servant, though he be lord of 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little children, of whom I travail in birth again until Christ be formed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desire to be present with you now, and to change my voice; for I stand in doubt of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me, ye that desire to be under the law, do ye not hear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t is written, that Abraham had two sons, the one by a bondmaid, the other by a free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who was of the bondwoman was born after the flesh; but he of the freewoman was by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ch things are an allegory: for these are the two covenants; the one from the mount Sinai, which gendereth to bondage, which is Ag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is Agar is mount Sinai in Arabia, and answereth to Jerusalem which now is, and is in bondage with her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Jerusalem which is above is free, which is the mother of us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written, Rejoice, thou barren that bearest not; break forth and cry, thou that travailest not: for the desolate hath many more children than she which hath an husb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we, brethren, as Isaac was, are the children of prom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s under tutors and governors until the time appointed of the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as then he that was born after the flesh persecuted him that was born after the Spirit, even so it is 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vertheless what saith the scripture? Cast out the bondwoman and her son: for the son of the bondwoman shall not be heir with the son of the free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n, brethren, we are not children of the bondwoman, but of the fr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n so we, when we were children, were in bondage under the elements of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fulness of the time was come, God sent forth his Son, made of a woman, made under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redeem them that were under the law, that we might receive the adoption of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cause ye are sons, God hath sent forth the Spirit of his Son into your hearts, crying, Abba,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thou art no more a servant, but a son; and if a son, then an heir of God through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beit then, when ye knew not God, ye did service unto them which by nature are no god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2026-06-17T03:45:10Z</dcterms:created>
  <dcterms:modified xsi:type="dcterms:W3CDTF">2026-06-17T03:45:10Z</dcterms:modified>
  <dc:title>Bible.com.au: Galatians 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