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83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alatians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now, after that ye have known God, or rather are known of God, how turn ye again to the weak and beggarly elements, whereunto ye desire again to be in bond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observe days, and months, and times, and yea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am afraid of you, lest I have bestowed upon you labour in v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ethren, I beseech you, be as I am; for I am as ye are: ye have not injured me at al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e know how through infirmity of the flesh I preached the gospel unto you at the fir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my temptation which was in my flesh ye despised not, nor rejected; but received me as an angel of God, even as Christ Jes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 is then the blessedness ye spake of? for I bear you record, that, if it had been possible, ye would have plucked out your own eyes, and have given them to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m I therefore become your enemy, because I tell you the tru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zealously affect you, but not well; yea, they would exclude you, that ye might affect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t is good to be zealously affected always in a good thing, and not only when I am present with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I say, That the heir, as long as he is a child, differeth nothing from a servant, though he be lord of al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y little children, of whom I travail in birth again until Christ be formed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desire to be present with you now, and to change my voice; for I stand in doubt of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ell me, ye that desire to be under the law, do ye not hear the 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t is written, that Abraham had two sons, the one by a bondmaid, the other by a freewom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he who was of the bondwoman was born after the flesh; but he of the freewoman was by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ich things are an allegory: for these are the two covenants; the one from the mount Sinai, which gendereth to bondage, which is Ag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is Agar is mount Sinai in Arabia, and answereth to Jerusalem which now is, and is in bondage with her childr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Jerusalem which is above is free, which is the mother of us al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it is written, Rejoice, thou barren that bearest not; break forth and cry, thou that travailest not: for the desolate hath many more children than she which hath an husban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we, brethren, as Isaac was, are the children of promi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is under tutors and governors until the time appointed of the fat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as then he that was born after the flesh persecuted him that was born after the Spirit, even so it is no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evertheless what saith the scripture? Cast out the bondwoman and her son: for the son of the bondwoman shall not be heir with the son of the freewom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then, brethren, we are not children of the bondwoman, but of the fr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ven so we, when we were children, were in bondage under the elements of the wor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when the fulness of the time was come, God sent forth his Son, made of a woman, made under the la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redeem them that were under the law, that we might receive the adoption of son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because ye are sons, God hath sent forth the Spirit of his Son into your hearts, crying, Abba,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thou art no more a servant, but a son; and if a son, then an heir of God through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beit then, when ye knew not God, ye did service unto them which by nature are no gods.]]></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2026-08-03T05:06:03Z</dcterms:created>
  <dcterms:modified xsi:type="dcterms:W3CDTF">2026-08-03T05:06:03Z</dcterms:modified>
  <dc:title>Bible.com.au: Galatians 4:1-31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