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n they which be of faith are blessed with faithful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s many as are of the works of the law are under the curse: for it is written, Cursed is every one that continueth not in all things which are written in the book of the law to d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at no man is justified by the law in the sight of God, it is evident: for, The just shall live by fai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aw is not of faith: but, The man that doeth them shall live i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rist hath redeemed us from the curse of the law, being made a curse for us: for it is written, Cursed is every one that hangeth on a tr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e blessing of Abraham might come on the Gentiles through Jesus Christ; that we might receive the promise of the Spirit through fai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rethren, I speak after the manner of men; Though it be but a man’s covenant, yet if it be confirmed, no man disannulleth, or addeth theret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o Abraham and his seed were the promises made. He saith not, And to seeds, as of many; but as of one, And to thy seed, which is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is I say, that the covenant, that was confirmed before of God in Christ, the law, which was four hundred and thirty years after, cannot disannul, that it should make the promise of none effec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f the inheritance be of the law, it is no more of promise: but God gave it to Abraham by promi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 foolish Galatians, who hath bewitched you, that ye should not obey the truth, before whose eyes Jesus Christ hath been evidently set forth, crucified among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then serveth the law? It was added because of transgressions, till the seed should come to whom the promise was made; and it was ordained by angels in the hand of a mediat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a mediator is not a mediator of one, but God is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 the law then against the promises of God? God forbid: for if there had been a law given which could have given life, verily righteousness should have been by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scripture hath concluded all under sin, that the promise by faith of Jesus Christ might be given to them that belie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before faith came, we were kept under the law, shut up unto the faith which should afterwards be revea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refore the law was our schoolmaster to bring us unto Christ, that we might be justified by fai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fter that faith is come, we are no longer under a schoolmas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ye are all the children of God by faith in Christ Je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as many of you as have been baptized into Christ have put on Chri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is neither Jew nor Greek, there is neither bond nor free, there is neither male nor female: for ye are all one in Christ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only would I learn of you, Received ye the Spirit by the works of the law, or by the hearing of fai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f ye be Christ’s, then are ye Abraham’s seed, and heirs according to the promi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re ye so foolish? having begun in the Spirit, are ye now made perfect by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e ye suffered so many things in vain? if it be yet in v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herefore that ministereth to you the Spirit, and worketh miracles among you, doeth he it by the works of the law, or by the hearing of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as Abraham believed God, and it was accounted to him for righteous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now ye therefore that they which are of faith, the same are the children of Abrah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cripture, foreseeing that God would justify the heathen through faith, preached before the gospel unto Abraham, saying, In thee shall all nations be blessed.]]></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2026-06-17T03:45:37Z</dcterms:created>
  <dcterms:modified xsi:type="dcterms:W3CDTF">2026-06-17T03:45:37Z</dcterms:modified>
  <dc:title>Bible.com.au: Galatians 3:1-29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