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James, Cephas, and John, who seemed to be pillars, perceived the grace that was given unto me, they gave to me and Barnabas the right hands of fellowship; that we should go unto the heathen, and they unto the circumci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ly they would that we should remember the poor; the same which I also was forward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Peter was come to Antioch, I withstood him to the face, because he was to be blam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before that certain came from James, he did eat with the Gentiles: but when they were come, he withdrew and separated himself, fearing them which were of the circumci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other Jews dissembled likewise with him; insomuch that Barnabas also was carried away with their dissimul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I saw that they walked not uprightly according to the truth of the gospel, I said unto Peter before them all, If thou, being a Jew, livest after the manner of Gentiles, and not as do the Jews, why compellest thou the Gentiles to live as do the Je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who are Jews by nature, and not sinners of the Genti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nowing that a man is not justified by the works of the law, but by the faith of Jesus Christ, even we have believed in Jesus Christ, that we might be justified by the faith of Christ, and not by the works of the law: for by the works of the law shall no flesh be justif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while we seek to be justified by Christ, we ourselves also are found sinners, is therefore Christ the minister of sin? God forb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f I build again the things which I destroyed, I make myself a transgress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fourteen years after I went up again to Jerusalem with Barnabas, and took Titus with me als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 through the law am dead to the law, that I might live un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m crucified with Christ: nevertheless I live; yet not I, but Christ liveth in me: and the life which I now live in the flesh I live by the faith of the Son of God, who loved me, and gave himself for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o not frustrate the grace of God: for if righteousness come by the law, then Christ is dead in v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ent up by revelation, and communicated unto them that gospel which I preach among the Gentiles, but privately to them which were of reputation, lest by any means I should run, or had run, in v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either Titus, who was with me, being a Greek, was compelled to be circumci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at because of false brethren unawares brought in, who came in privily to spy out our liberty which we have in Christ Jesus, that they might bring us into bond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whom we gave place by subjection, no, not for an hour; that the truth of the gospel might continue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of these who seemed to be somewhat, (whatsoever they were, it maketh no matter to me: God accepteth no man’s person:) for they who seemed to be somewhat in conference added nothing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contrariwise, when they saw that the gospel of the uncircumcision was committed unto me, as the gospel of the circumcision was unto Pe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that wrought effectually in Peter to the apostleship of the circumcision, the same was mighty in me toward the Gentiles:)]]></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2026-06-17T03:45:37Z</dcterms:created>
  <dcterms:modified xsi:type="dcterms:W3CDTF">2026-06-17T03:45:37Z</dcterms:modified>
  <dc:title>Bible.com.au: Galatians 2:1-21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