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sons of Joab; Obadiah the son of Jehiel, and with him two hundred and eighteen ma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sons of Shelomith; the son of Josiphiah, and with him an hundred and threescore m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f the sons of Bebai; Zechariah the son of Bebai, and with him twenty and eight ma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f the sons of Azgad; Johanan the son of Hakkatan, and with him an hundred and ten ma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last sons of Adonikam, whose names are these, Eliphelet, Jeiel, and Shemaiah, and with them threescore ma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sons also of Bigvai; Uthai, and Zabbud, and with them seventy ma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thered them together to the river that runneth to Ahava; and there abode we in tents three days: and I viewed the people, and the priests, and found there none of the sons of Lev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ent I for Eliezer, for Ariel, for Shemaiah, and for Elnathan, and for Jarib, and for Elnathan, and for Nathan, and for Zechariah, and for Meshullam, chief men; also for Joiarib, and for Elnathan, men of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ent them with commandment unto Iddo the chief at the place Casiphia, and I told them what they should say unto Iddo, and to his brethren the Nethinims, at the place Casiphia, that they should bring unto us ministers for the house of 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y the good hand of our God upon us they brought us a man of understanding, of the sons of Mahli, the son of Levi, the son of Israel; and Sherebiah, with his sons and his brethren, eighte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now the chief of their fathers, and this is the genealogy of them that went up with me from Babylon, in the reign of Artaxerxes the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shabiah, and with him Jeshaiah of the sons of Merari, his brethren and their sons, twen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so of the Nethinims, whom David and the princes had appointed for the service of the Levites, two hundred and twenty Nethinims: all of them were expressed by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proclaimed a fast there, at the river of Ahava, that we might afflict ourselves before our God, to seek of him a right way for us, and for our little ones, and for all our subs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 was ashamed to require of the king a band of soldiers and horsemen to help us against the enemy in the way: because we had spoken unto the king, saying, The hand of our God is upon all them for good that seek him; but his power and his wrath is against all them that forsak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besought our God for this: and he was intreated of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separated twelve of the chief of the priests, Sherebiah, Hashabiah, and ten of their brethren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eighed unto them the silver, and the gold, and the vessels, even the offering of the house of our God, which the king, and his counsellors, and his lords, and all Israel there present, had off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even weighed unto their hand six hundred and fifty talents of silver, and silver vessels an hundred talents, and of gold an hundred tal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so twenty basons of gold, of a thousand drams; and two vessels of fine copper, precious as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said unto them, Ye are holy unto the LORD; the vessels are holy also; and the silver and the gold are a freewill offering unto the LORD God of your fath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sons of Phinehas; Gershom: of the sons of Ithamar; Daniel: of the sons of David;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tch ye, and keep them, until ye weigh them before the chief of the priests and the Levites, and chief of the fathers of Israel, at Jerusalem, in the chambers of the house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ook the priests and the Levites the weight of the silver, and the gold, and the vessels, to bring them to Jerusalem unto the house of our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we departed from the river of Ahava on the twelfth day of the first month, to go unto Jerusalem: and the hand of our God was upon us, and he delivered us from the hand of the enemy, and of such as lay in wait by the 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e came to Jerusalem, and abode there three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on the fourth day was the silver and the gold and the vessels weighed in the house of our God by the hand of Meremoth the son of Uriah the priest; and with him was Eleazar the son of Phinehas; and with them was Jozabad the son of Jeshua, and Noadiah the son of Binnui, Lev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number and by weight of every one: and all the weight was written at that t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so the children of those that had been carried away, which were come out of the captivity, offered burnt offerings unto the God of Israel, twelve bullocks for all Israel, ninety and six rams, seventy and seven lambs, twelve he goats for a sin offering: all this was a burnt offering un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delivered the king’s commissions unto the king’s lieutenants, and to the governors on this side the river: and they furthered the people, and the house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sons of Shechaniah, of the sons of Pharosh; Zechariah: and with him were reckoned by genealogy of the males an hundred and fif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the sons of Pahath-moab; Elihoenai the son of Zerahiah, and with him two hundred ma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sons of Shechaniah; the son of Jahaziel, and with him three hundred ma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sons also of Adin; Ebed the son of Jonathan, and with him fifty ma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Elam; Jeshaiah the son of Athaliah, and with him seventy ma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the sons of Shephatiah; Zebadiah the son of Michael, and with him fourscore males.]]></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2026-06-04T08:03:40Z</dcterms:created>
  <dcterms:modified xsi:type="dcterms:W3CDTF">2026-06-04T08:03:40Z</dcterms:modified>
  <dc:title>Bible.com.au: Ezra 8:1-36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