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which they have need of, both young bullocks, and rams, and lambs, for the burnt offerings of the God of heaven, wheat, salt, wine, and oil, according to the appointment of the priests which are at Jerusalem, let it be given them day by day without fa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they may offer sacrifices of sweet savours unto the God of heaven, and pray for the life of the king, and of his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I have made a decree, that whosoever shall alter this word, let timber be pulled down from his house, and being set up, let him be hanged thereon; and let his house be made a dunghill for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God that hath caused his name to dwell there destroy all kings and people, that shall put to their hand to alter and to destroy this house of God which is at Jerusalem. I Darius have made a decree; let it be done with sp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atnai, governor on this side the river, Shethar-boznai, and their companions, according to that which Darius the king had sent, so they did speedi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elders of the Jews builded, and they prospered through the prophesying of Haggai the prophet and Zechariah the son of Iddo. And they builded, and finished it, according to the commandment of the God of Israel, and according to the commandment of Cyrus, and Darius, and Artaxerxes king of Pers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house was finished on the third day of the month Adar, which was in the sixth year of the reign of Darius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Israel, the priests, and the Levites, and the rest of the children of the captivity, kept the dedication of this house of God with j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ffered at the dedication of this house of God an hundred bullocks, two hundred rams, four hundred lambs; and for a sin offering for all Israel, twelve he goats, according to the number of the tribe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et the priests in their divisions, and the Levites in their courses, for the service of God, which is at Jerusalem; as it is written in the book of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rius the king made a decree, and search was made in the house of the rolls, where the treasures were laid up i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the captivity kept the passover upon the fourteenth day of the first mon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priests and the Levites were purified together, all of them were pure, and killed the passover for all the children of the captivity, and for their brethren the priests, and for them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which were come again out of captivity, and all such as had separated themselves unto them from the filthiness of the heathen of the land, to seek the LORD God of Israel, did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ept the feast of unleavened bread seven days with joy: for the LORD had made them joyful, and turned the heart of the king of Assyria unto them, to strengthen their hands in the work of the house of God, the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found at Achmetha, in the palace that is in the province of the Medes, a roll, and therein was a record thus writ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Cyrus the king the same Cyrus the king made a decree concerning the house of God at Jerusalem, Let the house be builded, the place where they offered sacrifices, and let the foundations thereof be strongly laid; the height thereof threescore cubits, and the breadth thereof threescore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ree rows of great stones, and a row of new timber: and let the expenses be given out of the king’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so let the golden and silver vessels of the house of God, which Nebuchadnezzar took forth out of the temple which is at Jerusalem, and brought unto Babylon, be restored, and brought again unto the temple which is at Jerusalem, every one to his place, and place them in the hous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fore, Tatnai, governor beyond the river, Shethar-boznai, and your companions the Apharsachites, which are beyond the river, be ye far from th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ork of this house of God alone; let the governor of the Jews and the elders of the Jews build this house of God in 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 make a decree what ye shall do to the elders of these Jews for the building of this house of God: that of the king’s goods, even of the tribute beyond the river, forthwith expenses be given unto these men, that they be not hindered.]]></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2026-06-17T03:47:09Z</dcterms:created>
  <dcterms:modified xsi:type="dcterms:W3CDTF">2026-06-17T03:47:09Z</dcterms:modified>
  <dc:title>Bible.com.au: Ezra 6:1-22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