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ildren of Zaccai, seven hundred and threesc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ldren of Bani, six hundred forty and tw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ildren of Bebai, six hundred twenty and th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hildren of Azgad, a thousand two hundred twenty and tw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Adonikam, six hundred sixty and six.]]></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ldren of Bigvai, two thousand fifty and si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ldren of Adin, four hundred fifty and fo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of Ater of Hezekiah, ninety and e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hildren of Bezai, three hundred twenty and th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ldren of Jorah, an hundred and twel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children of the province that went up out of the captivity, of those which had been carried away, whom Nebuchadnezzar the king of Babylon had carried away unto Babylon, and came again unto Jerusalem and Judah, every one unto his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hildren of Hashum, two hundred twenty and th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ldren of Gibbar, ninety and f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ldren of Beth-lehem, an hundred twenty and th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n of Netophah, fifty and six.]]></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n of Anathoth, an hundred twenty and e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Azmaveth, forty and tw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children of Kirjath-arim, Chephirah, and Beeroth, seven hundred and forty and thr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hildren of Ramah and Gaba, six hundred twenty and 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of Michmas, an hundred twenty and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Beth-el and Ai, two hundred twenty and th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came with Zerubbabel: Jeshua, Nehemiah, Seraiah, Reelaiah, Mordecai, Bilshan, Mispar, Bigvai, Rehum, Baanah. The number of the men of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Nebo, fifty and tw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hildren of Magbish, an hundred fifty and si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of the other Elam, a thousand two hundred fifty and f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ldren of Harim, three hundred and twen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ildren of Lod, Hadid, and Ono, seven hundred twenty and f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hildren of Jericho, three hundred forty and fi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children of Senaah, three thousand and six hundred and thir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 the children of Jedaiah, of the house of Jeshua, nine hundred seventy and th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children of Immer, a thousand fifty and tw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children of Pashur, a thousand two hundred forty and se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ldren of Parosh, two thousand an hundred seventy and tw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children of Harim, a thousand and sevente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 the children of Jeshua and Kadmiel, of the children of Hodaviah, seventy and fou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ingers: the children of Asaph, an hundred twenty and e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children of the porters: the children of Shallum, the children of Ater, the children of Talmon, the children of Akkub, the children of Hatita, the children of Shobai, in all an hundred thirty and ni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ethinims: the children of Ziha, the children of Hasupha, the children of Tabbao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children of Keros, the children of Siaha, the children of Pad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hildren of Lebanah, the children of Hagabah, the children of Akkub,]]></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children of Hagab, the children of Shalmai, the children of Han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hildren of Giddel, the children of Gahar, the children of Reaia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children of Rezin, the children of Nekoda, the children of Gazz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ildren of Shephatiah, three hundred seventy and tw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children of Uzza, the children of Paseah, the children of Besa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children of Asnah, the children of Mehunim, the children of Nephus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children of Bakbuk, the children of Hakupha, the children of Harhu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children of Bazluth, the children of Mehida, the children of Harsh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children of Barkos, the children of Sisera, the children of Tham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children of Neziah, the children of Hatiph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ldren of Solomon’s servants: the children of Sotai, the children of Sophereth, the children of Perud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children of Jaalah, the children of Darkon, the children of Gidde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children of Shephatiah, the children of Hattil, the children of Pochereth of Zebaim, the children of Ami.]]></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ll the Nethinims, and the children of Solomon’s servants, were three hundred ninety and tw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hildren of Arah, seven hundred seventy and f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se were they which went up from Tel-melah, Tel-harsa, Cherub, Addan, and Immer: but they could not shew their father’s house, and their seed, whether they were of Israe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children of Delaiah, the children of Tobiah, the children of Nekoda, six hundred fifty and tw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of the children of the priests: the children of Habaiah, the children of Koz, the children of Barzillai; which took a wife of the daughters of Barzillai the Gileadite, and was called after their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ought their register among those that were reckoned by genealogy, but they were not found: therefore were they, as polluted, put from the priesthoo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Tirshatha said unto them, that they should not eat of the most holy things, till there stood up a priest with Urim and with Thumm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ngregation together was forty and two thousand three hundred and threesco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eside their servants and their maids, of whom there were seven thousand three hundred thirty and seven: and there were among them two hundred singing men and singing wo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ir horses were seven hundred thirty and six; their mules, two hundred forty and fiv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ir camels, four hundred thirty and five; their asses, six thousand seven hundred and twent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some of the chief of the fathers, when they came to the house of the LORD which is at Jerusalem, offered freely for the house of God to set it up in 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ldren of Pahath-moab, of the children of Jeshua and Joab, two thousand eight hundred and twelv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fter their ability unto the treasure of the work threescore and one thousand drams of gold, and five thousand pound of silver, and one hundred priests’ garment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So the priests, and the Levites, and some of the people, and the singers, and the porters, and the Nethinims, dwelt in their cities, and all Israel in their citi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Elam, a thousand two hundred fifty and f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ildren of Zattu, nine hundred forty and fiv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Ezra 2:1-70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