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came again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j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a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s: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lmai, the children of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hunim, the children of Nephu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ha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 of 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a, Cherub, Addan, and Immer: but they could not shew their father’s house,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as pollute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servants and their maids, of whom there were seven thousand three hundred thirty and seven: and there were among them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chief of the fathers, when they came to the house of the LORD which is at Jerusalem, offered freely for the house of God to set it up in 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unto the treasure of the work threescore and one thousand drams of gold, and five thousand pound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s,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2026-07-13T13:24:10Z</dcterms:created>
  <dcterms:modified xsi:type="dcterms:W3CDTF">2026-07-13T13:24:10Z</dcterms:modified>
  <dc:title>Bible.com.au: Ezra 2:1-70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