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, neither will I have pity: I will recompense thee according to thy ways and thine abominations that are in the midst of thee; and ye shall know that I am the LORD that smit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day, behold, it is come: the morning is gone forth; the rod hath blossomed, pride hath bud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ce is risen up into a rod of wickedness: none of them shall remain, nor of their multitude, nor of any of theirs: neither shall there be wailing fo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e, the day draweth near: let not the buyer rejoice, nor the seller mourn: for wrath is upon all the multitud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eller shall not return to that which is sold, although they were yet alive: for the vision is touching the whole multitude thereof, which shall not return; neither shall any strengthen himself in the iniquity of his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lown the trumpet, even to make all ready; but none goeth to the battle: for my wrath is upon all the multitude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is without, and the pestilence and the famine within: he that is in the field shall die with the sword; and he that is in the city, famine and pestilence shall dev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escape of them shall escape, and shall be on the mountains like doves of the valleys, all of them mourning, every one for his iniqu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nds shall be feeble, and all knees shall be weak as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lso gird themselves with sackcloth, and horror shall cover them; and shame shall be upon all faces, and baldness upon all their hea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st their silver in the streets, and their gold shall be removed: their silver and their gold shall not be able to deliver them in the day of the wrath of the LORD: they shall not satisfy their souls, neither fill their bowels: because it is the stumblingblock of their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beauty of his ornament, he set it in majesty: but they made the images of their abominations and of their detestable things therein: therefore have I set it far from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it into the hands of the strangers for a prey, and to the wicked of the earth for a spoil; and they shall pollut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will I turn also from them, and they shall pollute my secret place: for the robbers shall enter into it, and defil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chain: for the land is full of bloody crimes, and the city is full of viole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bring the worst of the heathen, and they shall possess their houses: I will also make the pomp of the strong to cease; and their holy places shall be defil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cometh; and they shall seek peace, and there shall be n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chief shall come upon mischief, and rumour shall be upon rumour; then shall they seek a vision of the prophet; but the law shall perish from the priest, and counsel from the anci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mourn, and the prince shall be clothed with desolation, and the hands of the people of the land shall be troubled: I will do unto them after their way, and according to their deserts will I judge them; and they shall know that I a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ou son of man, thus saith the Lord GOD unto the land of Israel; An end, the end is come upon the four corners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end come upon thee, and I will send mine anger upon thee, and will judge thee according to thy ways, and will recompense upon thee all thine abomi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 thee, neither will I have pity: but I will recompense thy ways upon thee, and thine abominations shall be in the midst of thee: and ye shall know that I am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An evil, an only evil, behold, is 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 is come, the end is come: it watcheth for thee; behold, it is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ning is come unto thee, O thou that dwellest in the land: the time is come, the day of trouble is near, and not the sounding again of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shortly pour out my fury upon thee, and accomplish mine anger upon thee: and I will judge thee according to thy ways, and will recompense thee for all thine abomi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2026-05-27T17:46:03Z</dcterms:created>
  <dcterms:modified xsi:type="dcterms:W3CDTF">2026-05-27T17:46:03Z</dcterms:modified>
  <dc:title>Bible.com.au: Ezekiel 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