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Let it suffice you, O princes of Israel: remove violence and spoil, and execute judgment and justice, take away your exactions from my peopl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have just balances, and a just ephah, and a just 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shall be of one measure, that the bath may contain the tenth part of an homer, and the ephah the tenth part of an homer: the measure thereof shall be after the ho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hekel shall be twenty gerahs: twenty shekels, five and twenty shekels, fifteen shekels, shall be your man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oblation that ye shall offer; the sixth part of an ephah of an homer of wheat, and ye shall give the sixth part of an ephah of an homer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ncerning the ordinance of oil, the bath of oil, ye shall offer the tenth part of a bath out of the cor, which is an homer of ten baths; for ten baths are an ho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lamb out of the flock, out of two hundred, out of the fat pastures of Israel; for a meat offering, and for a burnt offering, and for peace offerings, to make reconciliation for them,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shall give this oblation for the prince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e prince’s part to give burnt offerings, and meat offerings, and drink offerings, in the feasts, and in the new moons, and in the sabbaths, in all solemnities of the house of Israel: he shall prepare the sin offering, and the meat offering, and the burnt offering, and the peace offerings, to make reconciliation for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aith the Lord GOD; In the first month, in the first day of the month, thou shalt take a young bullock without blemish, and cleanse th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when ye shall divide by lot the land for inheritance, ye shall offer an oblation unto the LORD, an holy portion of the land: the length shall be the length of five and twenty thousand reeds, and the breadth shall be ten thousand. This shall be holy in all the borders thereof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of the blood of the sin offering, and put it upon the posts of the house, and upon the four corners of the settle of the altar, and upon the posts of the gate of the inner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ou shalt do the seventh day of the month for every one that erreth, and for him that is simple: so shall ye reconcile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in the fourteenth day of the month, ye shall have the passover, a feast of seven days; unleavened bread shall be ea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at day shall the prince prepare for himself and for all the people of the land a bullock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ven days of the feast he shall prepare a burnt offering to the LORD, seven bullocks and seven rams without blemish daily the seven days; and a kid of the goats daily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prepare a meat offering of an ephah for a bullock, and an ephah for a ram, and an hin of oil for an ep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in the fifteenth day of the month, shall he do the like in the feast of the seven days, according to the sin offering, according to the burnt offering, and according to the meat offering, and according to th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there shall be for the sanctuary five hundred in length, with five hundred in breadth, square round about; and fifty cubits round about for the suburb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f this measure shalt thou measure the length of five and twenty thousand, and the breadth of ten thousand: and in it shall be the sanctuary and the most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portion of the land shall be for the priests the ministers of the sanctuary, which shall come near to minister unto the LORD: and it shall be a place for their houses, and an holy place for the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ive and twenty thousand of length, and the ten thousand of breadth, shall also the Levites, the ministers of the house, have for themselves, for a possession for twenty chamb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appoint the possession of the city five thousand broad, and five and twenty thousand long, over against the oblation of the holy portion: it shall be for the whol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portion shall be for the prince on the one side and on the other side of the oblation of the holy portion, and of the possession of the city, before the oblation of the holy portion, and before the possession of the city, from the west side westward, and from the east side eastward: and the length shall be over against one of the portions, from the west border unto the east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land shall be his possession in Israel: and my princes shall no more oppress my people; and the rest of the land shall they give to the house of Israel according to their tribe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2026-06-17T04:49:57Z</dcterms:created>
  <dcterms:modified xsi:type="dcterms:W3CDTF">2026-06-17T04:49:57Z</dcterms:modified>
  <dc:title>Bible.com.au: Ezekiel 45:1-25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