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dwell in the cities of Israel shall go forth, and shall set on fire and burn the weapons, both the shields and the bucklers, the bows and the arrows, and the handstaves, and the spears, and they shall burn them with fire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they shall take no wood out of the field, neither cut down any out of the forests; for they shall burn the weapons with fire: and they shall spoil those that spoiled them, and rob those that robbed them, saith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I will give unto Gog a place there of graves in Israel, the valley of the passengers on the east of the sea: and it shall stop the noses of the passengers: and there shall they bury Gog and all his multitude: and they shall call it The valley of Hamon-go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even months shall the house of Israel be burying of them, that they may cleanse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a, all the people of the land shall bury them; and it shall be to them a renown the day that I shall be glorified, saith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sever out men of continual employment, passing through the land to bury with the passengers those that remain upon the face of the earth, to cleanse it: after the end of seven months shall they sear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assengers that pass through the land, when any seeth a man’s bone, then shall he set up a sign by it, till the buriers have buried it in the valley of Hamon-go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the name of the city shall be Hamonah. Thus shall they cleanse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on of man, thus saith the Lord GOD; Speak unto every feathered fowl, and to every beast of the field, Assemble yourselves, and come; gather yourselves on every side to my sacrifice that I do sacrifice for you, even a great sacrifice upon the mountains of Israel, that ye may eat flesh, and drink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 shall eat the flesh of the mighty, and drink the blood of the princes of the earth, of rams, of lambs, and of goats, of bullocks, all of them fatlings of Bas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ou son of man, prophesy against Gog, and say, Thus saith the Lord GOD; Behold, I am against thee, O Gog, the chief prince of Meshech and Tu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eat fat till ye be full, and drink blood till ye be drunken, of my sacrifice which I have sacrificed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ye shall be filled at my table with horses and chariots, with mighty men, and with all men of war, saith the Lord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set my glory among the heathen, and all the heathen shall see my judgment that I have executed, and my hand that I have laid up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house of Israel shall know that I am the LORD their God from that day and for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heathen shall know that the house of Israel went into captivity for their iniquity: because they trespassed against me, therefore hid I my face from them, and gave them into the hand of their enemies: so fell they all by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cording to their uncleanness and according to their transgressions have I done unto them, and hid my face from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us saith the Lord GOD; Now will I bring again the captivity of Jacob, and have mercy upon the whole house of Israel, and will be jealous for my holy n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at they have borne their shame, and all their trespasses whereby they have trespassed against me, when they dwelt safely in their land, and none made them afr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have brought them again from the people, and gathered them out of their enemies’ lands, and am sanctified in them in the sight of many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all they know that I am the LORD their God, which caused them to be led into captivity among the heathen: but I have gathered them unto their own land, and have left none of them any more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turn thee back, and leave but the sixth part of thee, and will cause thee to come up from the north parts, and will bring thee upon the mountain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ither will I hide my face any more from them: for I have poured out my spirit upon the house of Israel, saith the Lor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smite thy bow out of thy left hand, and will cause thine arrows to fall out of thy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fall upon the mountains of Israel, thou, and all thy bands, and the people that is with thee: I will give thee unto the ravenous birds of every sort, and to the beasts of the field to be devou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fall upon the open field: for I have spoken it, saith the Lor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send a fire on Magog, and among them that dwell carelessly in the isles: and they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ill I make my holy name known in the midst of my people Israel; and I will not let them pollute my holy name any more: and the heathen shall know that I am the LORD, the Holy One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t is come, and it is done, saith the Lord GOD; this is the day whereof I have spoken.]]></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2026-06-04T08:03:40Z</dcterms:created>
  <dcterms:modified xsi:type="dcterms:W3CDTF">2026-06-04T08:03:40Z</dcterms:modified>
  <dc:title>Bible.com.au: Ezekiel 39:1-29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