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adamant harder than flint have I made thy forehead: fear them not, neither be dismayed at their looks, though they be a rebellious ho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said unto me, Son of man, all my words that I shall speak unto thee receive in thine heart, and hear with thine ea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, get thee to them of the captivity, unto the children of thy people, and speak unto them, and tell them, Thus saith the Lord GOD; whether they will hear, or whether they will forbe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took me up, and I heard behind me a voice of a great rushing, saying, Blessed be the glory of the LORD from his 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d also the noise of the wings of the living creatures that touched one another, and the noise of the wheels over against them, and a noise of a great rus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spirit lifted me up, and took me away, and I went in bitterness, in the heat of my spirit; but the hand of the LORD was strong upo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me to them of the captivity at Tel-abib, that dwelt by the river of Chebar, and I sat where they sat, and remained there astonished among them seven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t the end of seven days, that the word of the LORD came unto me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I have made thee a watchman unto the house of Israel: therefore hear the word at my mouth, and give them warning from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y unto the wicked, Thou shalt surely die; and thou givest him not warning, nor speakest to warn the wicked from his wicked way, to save his life; the same wicked man shall die in his iniquity; but his blood will I require at thine h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said unto me, Son of man, eat that thou findest; eat this roll, and go speak unto the house of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thou warn the wicked, and he turn not from his wickedness, nor from his wicked way, he shall die in his iniquity; but thou hast delivered thy so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When a righteous man doth turn from his righteousness, and commit iniquity, and I lay a stumblingblock before him, he shall die: because thou hast not given him warning, he shall die in his sin, and his righteousness which he hath done shall not be remembered; but his blood will I require at thine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f thou warn the righteous man, that the righteous sin not, and he doth not sin, he shall surely live, because he is warned; also thou hast delivered thy sou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and of the LORD was there upon me; and he said unto me, Arise, go forth into the plain, and I will there talk with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rose, and went forth into the plain: and, behold, the glory of the LORD stood there, as the glory which I saw by the river of Chebar: and I fell on my fa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entered into me, and set me upon my feet, and spake with me, and said unto me, Go, shut thyself within thine hou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son of man, behold, they shall put bands upon thee, and shall bind thee with them, and thou shalt not go out among them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y tongue cleave to the roof of thy mouth, that thou shalt be dumb, and shalt not be to them a reprover: for they are a rebellious hous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speak with thee, I will open thy mouth, and thou shalt say unto them, Thus saith the Lord GOD; He that heareth, let him hear; and he that forbeareth, let him forbear: for they are a rebellious hou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opened my mouth, and he caused me to eat that ro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cause thy belly to eat, and fill thy bowels with this roll that I give thee. Then did I eat it; and it was in my mouth as honey for sweet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go, get thee unto the house of Israel, and speak with my words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not sent to a people of a strange speech and of an hard language, but to the house of Israe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o many people of a strange speech and of an hard language, whose words thou canst not understand. Surely, had I sent thee to them, they would have hearkened unto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ouse of Israel will not hearken unto thee; for they will not hearken unto me: for all the house of Israel are impudent and hardhear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made thy face strong against their faces, and thy forehead strong against their forehea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2026-06-17T03:45:40Z</dcterms:created>
  <dcterms:modified xsi:type="dcterms:W3CDTF">2026-06-17T03:45:40Z</dcterms:modified>
  <dc:title>Bible.com.au: Ezekiel 3:1-27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