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9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and of Egypt shall be desolate and waste; and they shall know that I am the LORD: because he hath said, The river is mine, and I have made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hold, therefore I am against thee, and against thy rivers, and I will make the land of Egypt utterly waste and desolate, from the tower of Syene even unto the border of Ethiop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foot of man shall pass through it, nor foot of beast shall pass through it, neither shall it be inhabited forty ye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will make the land of Egypt desolate in the midst of the countries that are desolate, and her cities among the cities that are laid waste shall be desolate forty years: and I will scatter the Egyptians among the nations, and will disperse them through the countr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thus saith the Lord GOD; At the end of forty years will I gather the Egyptians from the people whither they were scatt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bring again the captivity of Egypt, and will cause them to return into the land of Pathros, into the land of their habitation; and they shall be there a base kingd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 shall be the basest of the kingdoms; neither shall it exalt itself any more above the nations: for I will diminish them, that they shall no more rule over the n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shall be no more the confidence of the house of Israel, which bringeth their iniquity to remembrance, when they shall look after them: but they shall know that I am the Lord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in the seven and twentieth year, in the first month, in the first day of the month, the word of the LORD came unto me,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n of man, Nebuchadrezzar king of Babylon caused his army to serve a great service against Tyrus: every head was made bald, and every shoulder was peeled: yet had he no wages, nor his army, for Tyrus, for the service that he had served against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enth year, in the tenth month, in the twelfth day of the month,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thus saith the Lord GOD; Behold, I will give the land of Egypt unto Nebuchadrezzar king of Babylon; and he shall take her multitude, and take her spoil, and take her prey; and it shall be the wages for his arm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ve given him the land of Egypt for his labour wherewith he served against it, because they wrought for me, saith the Lord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at day will I cause the horn of the house of Israel to bud forth, and I will give thee the opening of the mouth in the midst of them; and they shall know that I am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thy face against Pharaoh king of Egypt, and prophesy against him, and against all Egy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peak, and say, Thus saith the Lord GOD; Behold, I am against thee, Pharaoh king of Egypt, the great dragon that lieth in the midst of his rivers, which hath said, My river is mine own, and I have made it for mysel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 will put hooks in thy jaws, and I will cause the fish of thy rivers to stick unto thy scales, and I will bring thee up out of the midst of thy rivers, and all the fish of thy rivers shall stick unto thy sca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will leave thee thrown into the wilderness, thee and all the fish of thy rivers: thou shalt fall upon the open fields; thou shalt not be brought together, nor gathered: I have given thee for meat to the beasts of the field and to the fowls of the hea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ll the inhabitants of Egypt shall know that I am the LORD, because they have been a staff of reed to the hous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took hold of thee by thy hand, thou didst break, and rend all their shoulder: and when they leaned upon thee, thou brakest, and madest all their loins to be at a st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us saith the Lord GOD; Behold, I will bring a sword upon thee, and cut off man and beast out of thee.]]></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2026-07-13T12:27:26Z</dcterms:created>
  <dcterms:modified xsi:type="dcterms:W3CDTF">2026-07-13T12:27:26Z</dcterms:modified>
  <dc:title>Bible.com.au: Ezekiel 29:1-21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