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t thou yet say before him that slayeth thee, I am God? but thou shalt be a man, and no God, in the hand of him that slay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die the deaths of the uncircumcised by the hand of strangers: for I have spoken it, saith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n of man, take up a lamentation upon the king of Tyrus, and say unto him, Thus saith the Lord GOD; Thou sealest up the sum, full of wisdom, and perfect in beau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hast been in Eden the garden of God; every precious stone was thy covering, the sardius, topaz, and the diamond, the beryl, the onyx, and the jasper, the sapphire, the emerald, and the carbuncle, and gold: the workmanship of thy tabrets and of thy pipes was prepared in thee in the day that thou wast cre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art the anointed cherub that covereth; and I have set thee so: thou wast upon the holy mountain of God; thou hast walked up and down in the midst of the stones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wast perfect in thy ways from the day that thou wast created, till iniquity was found in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the multitude of thy merchandise they have filled the midst of thee with violence, and thou hast sinned: therefore I will cast thee as profane out of the mountain of God: and I will destroy thee, O covering cherub, from the midst of the stones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ne heart was lifted up because of thy beauty, thou hast corrupted thy wisdom by reason of thy brightness: I will cast thee to the ground, I will lay thee before kings, that they may behol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hast defiled thy sanctuaries by the multitude of thine iniquities, by the iniquity of thy traffick; therefore will I bring forth a fire from the midst of thee, it shall devour thee, and I will bring thee to ashes upon the earth in the sight of all them that behold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y that know thee among the people shall be astonished at thee: thou shalt be a terror, and never shalt thou be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n of man, set thy face against Zidon, and prophesy against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y, Thus saith the Lord GOD; Behold, I am against thee, O Zidon; and I will be glorified in the midst of thee: and they shall know that I am the LORD, when I shall have executed judgments in her, and shall be sanctified in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 will send into her pestilence, and blood into her streets; and the wounded shall be judged in the midst of her by the sword upon her on every side; and they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shall be no more a pricking brier unto the house of Israel, nor any grieving thorn of all that are round about them, that despised them; and they shall know that I am the Lor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GOD; When I shall have gathered the house of Israel from the people among whom they are scattered, and shall be sanctified in them in the sight of the heathen, then shall they dwell in their land that I have given to my servant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dwell safely therein, and shall build houses, and plant vineyards; yea, they shall dwell with confidence, when I have executed judgments upon all those that despise them round about them; and they shall know that I am the LORD thei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ay unto the prince of Tyrus, Thus saith the Lord GOD; Because thine heart is lifted up, and thou hast said, I am a God, I sit in the seat of God, in the midst of the seas; yet thou art a man, and not God, though thou set thine heart as the heart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ou art wiser than Daniel; there is no secret that they can hide from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y wisdom and with thine understanding thou hast gotten thee riches, and hast gotten gold and silver into thy treasu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thy great wisdom and by thy traffick hast thou increased thy riches, and thine heart is lifted up because of thy ric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us saith the Lord GOD; Because thou hast set thine heart as the heart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therefore I will bring strangers upon thee, the terrible of the nations: and they shall draw their swords against the beauty of thy wisdom, and they shall defile thy bright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bring thee down to the pit, and thou shalt die the deaths of them that are slain in the midst of the sea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2026-05-22T21:16:12Z</dcterms:created>
  <dcterms:modified xsi:type="dcterms:W3CDTF">2026-05-22T21:16:12Z</dcterms:modified>
  <dc:title>Bible.com.au: Ezekiel 28:1-26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