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cients of Gebal and the wise men thereof were in thee thy calkers: all the ships of the sea with their mariners were in thee to occupy thy merchand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of Persia and of Lud and of Phut were in thine army, thy men of war: they hanged the shield and helmet in thee; they set forth thy come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Arvad with thine army were upon thy walls round about, and the Gammadims were in thy towers: they hanged their shields upon thy walls round about; they have made thy beauty perfe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rshish was thy merchant by reason of the multitude of all kind of riches; with silver, iron, tin, and lead, they traded in thy fai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van, Tubal, and Meshech, they were thy merchants: they traded the persons of men and vessels of brass in thy mark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of the house of Togarmah traded in thy fairs with horses and horsemen and mu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of Dedan were thy merchants; many isles were the merchandise of thine hand: they brought thee for a present horns of ivory and ebo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yria was thy merchant by reason of the multitude of the wares of thy making: they occupied in thy fairs with emeralds, purple, and broidered work, and fine linen, and coral, and a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and the land of Israel, they were thy merchants: they traded in thy market wheat of Minnith, and Pannag, and honey, and oil, and bal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mascus was thy merchant in the multitude of the wares of thy making, for the multitude of all riches; in the wine of Helbon, and white w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n also and Javan going to and fro occupied in thy fairs: bright iron, cassia, and calamus, were in thy mar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dan was thy merchant in precious clothes for chari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bia, and all the princes of Kedar, they occupied with thee in lambs, and rams, and goats: in these were they thy merch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rchants of Sheba and Raamah, they were thy merchants: they occupied in thy fairs with chief of all spices, and with all precious stones, and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ran, and Canneh, and Eden, the merchants of Sheba, Asshur, and Chilmad, were thy merch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y merchants in all sorts of things, in blue clothes, and broidered work, and in chests of rich apparel, bound with cords, and made of cedar, among thy merchand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hips of Tarshish did sing of thee in thy market: and thou wast replenished, and made very glorious in the midst of the se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y rowers have brought thee into great waters: the east wind hath broken thee in the midst of the se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y riches, and thy fairs, thy merchandise, thy mariners, and thy pilots, thy calkers, and the occupiers of thy merchandise, and all thy men of war, that are in thee, and in all thy company which is in the midst of thee, shall fall into the midst of the seas in the day of thy ru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uburbs shall shake at the sound of the cry of thy pil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ou son of man, take up a lamentation for Tyr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at handle the oar, the mariners, and all the pilots of the sea, shall come down from their ships, they shall stand upon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all cause their voice to be heard against thee, and shall cry bitterly, and shall cast up dust upon their heads, they shall wallow themselves in the as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hall make themselves utterly bald for thee, and gird them with sackcloth, and they shall weep for thee with bitterness of heart and bitter wail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ir wailing they shall take up a lamentation for thee, and lament over thee, saying, What city is like Tyrus, like the destroyed in the midst of the s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wares went forth out of the seas, thou filledst many people; thou didst enrich the kings of the earth with the multitude of thy riches and of thy merchand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time when thou shalt be broken by the seas in the depths of the waters thy merchandise and all thy company in the midst of thee shall f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inhabitants of the isles shall be astonished at thee, and their kings shall be sore afraid, they shall be troubled in their counten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erchants among the people shall hiss at thee; thou shalt be a terror, and never shalt be any 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Tyrus, O thou that art situate at the entry of the sea, which art a merchant of the people for many isles, Thus saith the Lord GOD; O Tyrus, thou hast said, I am of perfect beau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borders are in the midst of the seas, thy builders have perfected thy beau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made all thy ship boards of fir trees of Senir: they have taken cedars from Lebanon to make masts for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oaks of Bashan have they made thine oars; the company of the Ashurites have made thy benches of ivory, brought out of the isles of Chitt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e linen with broidered work from Egypt was that which thou spreadest forth to be thy sail; blue and purple from the isles of Elishah was that which cover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habitants of Zidon and Arvad were thy mariners: thy wise men, O Tyrus, that were in thee, were thy pilot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Ezekiel 27:1-36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