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5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22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e are men that carry tales to shed blood: and in thee they eat upon the mountains: in the midst of thee they commit lewd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e have they discovered their fathers’ nakedness: in thee have they humbled her that was set apart for pollu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hath committed abomination with his neighbour’s wife; and another hath lewdly defiled his daughter in law; and another in thee hath humbled his sister, his father’s daught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e have they taken gifts to shed blood; thou hast taken usury and increase, and thou hast greedily gained of thy neighbours by extortion, and hast forgotten me, saith the Lord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refore I have smitten mine hand at thy dishonest gain which thou hast made, and at thy blood which hath been in the midst of th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thine heart endure, or can thine hands be strong, in the days that I shall deal with thee? I the LORD have spoken it, and will do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catter thee among the heathen, and disperse thee in the countries, and will consume thy filthiness out of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take thine inheritance in thyself in the sight of the heathen, and thou shalt know that I am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ord of the LORD came unto me, saying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 of man, the house of Israel is to me become dross: all they are brass, and tin, and iron, and lead, in the midst of the furnace; they are even the dross of silv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the word of the LORD came unto me, saying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 GOD; Because ye are all become dross, behold, therefore I will gather you into the midst of Jerusal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y gather silver, and brass, and iron, and lead, and tin, into the midst of the furnace, to blow the fire upon it, to melt it; so will I gather you in mine anger and in my fury, and I will leave you there, and melt you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I will gather you, and blow upon you in the fire of my wrath, and ye shall be melted in the midst thereof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ilver is melted in the midst of the furnace, so shall ye be melted in the midst thereof; and ye shall know that I the LORD have poured out my fury upon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ord of the LORD came unto me, saying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 of man, say unto her, Thou art the land that is not cleansed, nor rained upon in the day of indignatio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conspiracy of her prophets in the midst thereof, like a roaring lion ravening the prey; they have devoured souls; they have taken the treasure and precious things; they have made her many widows in the midst thereof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priests have violated my law, and have profaned mine holy things: they have put no difference between the holy and profane, neither have they shewed difference between the unclean and the clean, and have hid their eyes from my sabbaths, and I am profaned among the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princes in the midst thereof are like wolves ravening the prey, to shed blood, and to destroy souls, to get dishonest gai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 prophets have daubed them with untempered morter, seeing vanity, and divining lies unto them, saying, Thus saith the Lord GOD, when the LORD hath not spoke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, thou son of man, wilt thou judge, wilt thou judge the bloody city? yea, thou shalt shew her all her abomination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the land have used oppression, and exercised robbery, and have vexed the poor and needy: yea, they have oppressed the stranger wrongfull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ought for a man among them, that should make up the hedge, and stand in the gap before me for the land, that I should not destroy it: but I found non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ave I poured out mine indignation upon them; I have consumed them with the fire of my wrath: their own way have I recompensed upon their heads, saith the Lord GO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y thou, Thus saith the Lord GOD, The city sheddeth blood in the midst of it, that her time may come, and maketh idols against herself to defile herself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become guilty in thy blood that thou hast shed; and hast defiled thyself in thine idols which thou hast made; and thou hast caused thy days to draw near, and art come even unto thy years: therefore have I made thee a reproach unto the heathen, and a mocking to all countri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that be near, and those that be far from thee, shall mock thee, which art infamous and much vex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princes of Israel, every one were in thee to their power to shed blo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e have they set light by father and mother: in the midst of thee have they dealt by oppression with the stranger: in thee have they vexed the fatherless and the widow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despised mine holy things, and hast profaned my sabbath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2026-06-04T08:04:29Z</dcterms:created>
  <dcterms:modified xsi:type="dcterms:W3CDTF">2026-06-04T08:04:29Z</dcterms:modified>
  <dc:title>Bible.com.au: Ezekiel 22:1-31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