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and say, Thus saith the LORD; Say, A sword, a sword is sharpened, and also furb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sharpened to make a sore slaughter; it is furbished that it may glitter: should we then make mirth? it contemneth the rod of my son, as every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hath given it to be furbished, that it may be handled: this sword is sharpened, and it is furbished, to give it into the hand of the slay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and howl, son of man: for it shall be upon my people, it shall be upon all the princes of Israel: terrors by reason of the sword shall be upon my people: smite therefore upon thy thi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it is a trial, and what if the sword contemn even the rod? it shall be no more,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therefore, son of man, prophesy, and smite thine hands together, and let the sword be doubled the third time, the sword of the slain: it is the sword of the great men that are slain, which entereth into their privy chamb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the point of the sword against all their gates, that their heart may faint, and their ruins be multiplied: ah! it is made bright, it is wrapped up for the slaugh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thee one way or other, either on the right hand, or on the left, whithersoever thy face is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also smite mine hands together, and I will cause my fury to rest: I the LORD have sai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unto me again,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ou son of man, appoint thee two ways, that the sword of the king of Babylon may come: both twain shall come forth out of one land: and choose thou a place, choose it at the head of the way to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ppoint a way, that the sword may come to Rabbath of the Ammonites, and to Judah in Jerusalem the defen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stood at the parting of the way, at the head of the two ways, to use divination: he made his arrows bright, he consulted with images, he looked in the l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his right hand was the divination for Jerusalem, to appoint captains, to open the mouth in the slaughter, to lift up the voice with shouting, to appoint battering rams against the gates, to cast a mount, and to build a fo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be unto them as a false divination in their sight, to them that have sworn oaths: but he will call to remembrance the iniquity, that they may be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GOD; Because ye have made your iniquity to be remembered, in that your transgressions are discovered, so that in all your doings your sins do appear; because, I say, that ye are come to remembrance, ye shall be taken with the h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profane wicked prince of Israel, whose day is come, when iniquity shall have an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saith the Lord GOD; Remove the diadem, and take off the crown: this shall not be the same: exalt him that is low, and abase him that is 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overturn, overturn, overturn, it: and it shall be no more, until he come whose right it is; and I will give i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u, son of man, prophesy and say, Thus saith the Lord GOD concerning the Ammonites, and concerning their reproach; even say thou, The sword, the sword is drawn: for the slaughter it is furbished, to consume because of the glitt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Jerusalem, and drop thy word toward the holy places, and prophesy against the land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s they see vanity unto thee, whiles they divine a lie unto thee, to bring thee upon the necks of them that are slain, of the wicked, whose day is come, when their iniquity shall have an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all I cause it to return into his sheath? I will judge thee in the place where thou wast created, in the land of thy nativ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our out mine indignation upon thee, I will blow against thee in the fire of my wrath, and deliver thee into the hand of brutish men, and skilful to destro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 shalt be for fuel to the fire; thy blood shall be in the midst of the land; thou shalt be no more remembered: for I the LORD have spoke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land of Israel, Thus saith the LORD; Behold, I am against thee, and will draw forth my sword out of his sheath, and will cut off from thee the righteous and the wic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ing then that I will cut off from thee the righteous and the wicked, therefore shall my sword go forth out of his sheath against all flesh from the south to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ll flesh may know that I the LORD have drawn forth my sword out of his sheath: it shall not return any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gh therefore, thou son of man, with the breaking of thy loins; and with bitterness sigh before thei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be, when they say unto thee, Wherefore sighest thou? that thou shalt answer, For the tidings; because it cometh: and every heart shall melt, and all hands shall be feeble, and every spirit shall faint, and all knees shall be weak as water: behold, it cometh, and shall be brought to pass, saith the Lord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2026-05-27T17:42:04Z</dcterms:created>
  <dcterms:modified xsi:type="dcterms:W3CDTF">2026-05-27T17:42:04Z</dcterms:modified>
  <dc:title>Bible.com.au: Ezekiel 21:1-32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