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1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y thou, Thus saith the Lord GOD; Shall it prosper? shall he not pull up the roots thereof, and cut off the fruit thereof, that it wither? it shall wither in all the leaves of her spring, even without great power or many people to pluck it up by the roots there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a, behold, being planted, shall it prosper? shall it not utterly wither, when the east wind toucheth it? it shall wither in the furrows where it gre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 now to the rebellious house, Know ye not what these things mean? tell them, Behold, the king of Babylon is come to Jerusalem, and hath taken the king thereof, and the princes thereof, and led them with him to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ath taken of the king’s seed, and made a covenant with him, and hath taken an oath of him: he hath also taken the mighty of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the kingdom might be base, that it might not lift itself up, but that by keeping of his covenant it might st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he rebelled against him in sending his ambassadors into Egypt, that they might give him horses and much people. Shall he prosper? shall he escape that doeth such things? or shall he break the covenant, and be deliv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I live, saith the Lord GOD, surely in the place where the king dwelleth that made him king, whose oath he despised, and whose covenant he brake, even with him in the midst of Babylon he shall d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ither shall Pharaoh with his mighty army and great company make for him in the war, by casting up mounts, and building forts, to cut off many pers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eeing he despised the oath by breaking the covenant, when, lo, he had given his hand, and hath done all these things, he shall not escap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us saith the Lord GOD; As I live, surely mine oath that he hath despised, and my covenant that he hath broken, even it will I recompense upon his own h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 will spread my net upon him, and he shall be taken in my snare, and I will bring him to Babylon, and will plead with him there for his trespass that he hath trespassed against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his fugitives with all his bands shall fall by the sword, and they that remain shall be scattered toward all winds: and ye shall know that I the LORD have spoken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saith the Lord GOD; I will also take of the highest branch of the high cedar, and will set it; I will crop off from the top of his young twigs a tender one, and will plant it upon an high mountain and emin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mountain of the height of Israel will I plant it: and it shall bring forth boughs, and bear fruit, and be a goodly cedar: and under it shall dwell all fowl of every wing; in the shadow of the branches thereof shall they dwe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trees of the field shall know that I the LORD have brought down the high tree, have exalted the low tree, have dried up the green tree, and have made the dry tree to flourish: I the LORD have spoken and have done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ut forth a riddle, and speak a parable unto the house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hus saith the Lord GOD; A great eagle with great wings, longwinged, full of feathers, which had divers colours, came unto Lebanon, and took the highest branch of the ced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ropped off the top of his young twigs, and carried it into a land of traffick; he set it in a city of merch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ook also of the seed of the land, and planted it in a fruitful field; he placed it by great waters, and set it as a willow tr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grew, and became a spreading vine of low stature, whose branches turned toward him, and the roots thereof were under him: so it became a vine, and brought forth branches, and shot forth spri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as also another great eagle with great wings and many feathers: and, behold, this vine did bend her roots toward him, and shot forth her branches toward him, that he might water it by the furrows of her plant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was planted in a good soil by great waters, that it might bring forth branches, and that it might bear fruit, that it might be a goodly vine.]]></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2026-06-17T04:50:33Z</dcterms:created>
  <dcterms:modified xsi:type="dcterms:W3CDTF">2026-06-17T04:50:33Z</dcterms:modified>
  <dc:title>Bible.com.au: Ezekiel 17:1-24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