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badgers’ skin, and I girded thee about with fine linen, and I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jewel on thy forehead,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into a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heathen for thy beauty: for it was perfect through my comeliness,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ine own beauty, and playedst the harlot because of thy renown, and pouredst out thy fornication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thy garments thou didst take, and deckedst thy high places with divers colours, and playedst the harlot thereupon: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lso taken thy fair jewels of my gold and of my silver, which I had given thee, and madest to thyself images of men, and didst commit whoredom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okest thy broidered garments, and coveredst them: and thou ha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meat also which I gave thee, fine flour, and oil, and honey, wherewith I fed thee, thou ha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Is this of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to cause them to pass through the fire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polluted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also built unto thee an eminent place, and hast made thee an high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high place at every head of the way, and hast made thy beauty to be abhorred, and hast opened thy feet to every one that passed by, and multiplied thy whoredo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increased thy whoredoms,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whore also with the Assyrians, because thou wast unsatiable; yea, thou hast played the harlot with them, and yet couldest not be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fornication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ine high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a wife that committeth adultery, which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whores: but thou givest thy gifts to all thy lovers, and hirest them, that they may come unto thee on every side for thy whore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whereas none followeth thee to commit whoredoms: and in that thou givest a reward, and no reward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with all the idols of thy abominations, and by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refore I will gather all thy lovers, with whom thou hast taken pleasure, and all them that thou hast loved, with all them that thou hast hated; I will even gather them round about against the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give thee blood in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Canaan; thy father was an Amorite, and thy mother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also give thee into their hand, and they shall throw down thine eminent place, and shall break down thy high places: they shall strip thee also of thy clothes, and shall take thy fair jewels, and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 compan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also shalt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make my fury toward thee to rest,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behold, therefore I also will recompense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theth her husband and her children; and thou art the sister of thy sisters, which lo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she and her daughters that dwell at thy left hand: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after their ways, nor done after their abominations: but, as if that were a very little thing, thou wast corrupted more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suppl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abundance of idleness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in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which hast judged thy sisters, bear thine own shame for thy sins that thou hast committed more abominable than they: they are more righteous than thou: yea, be thou confounded also,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shall bring again their captivity, the captivity of Sodom and her daughters, and the captivity of Samaria and her daughters, then will I bring again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confounded in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y sisters, Sodom and her daughters, shall return to their former estate, and Samaria and her daughters shall return to their former estate, then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y reproach of the daughters of Syria, and all that are round about her, the daughters of the Philistines, which despise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to the lothing of thy person,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ou shalt remember thy ways, and be ashamed, when thou shalt receive thy sisters, thine elder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am pacified toward thee for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polluted in thine own blood, I said unto thee when thou wast in thy blood, Live; yea, I said unto thee when thou was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caused thee to multiply as the bud of the field, and thou hast increased and waxen great, and thou art come to excellent ornaments: thy breasts are fashioned, and thine hair is grown, whereas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2026-07-13T12:28:23Z</dcterms:created>
  <dcterms:modified xsi:type="dcterms:W3CDTF">2026-07-13T12:28:23Z</dcterms:modified>
  <dc:title>Bible.com.au: Ezekiel 16:1-63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